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2" r:id="rId1"/>
  </p:sldMasterIdLst>
  <p:notesMasterIdLst>
    <p:notesMasterId r:id="rId25"/>
  </p:notesMasterIdLst>
  <p:sldIdLst>
    <p:sldId id="256" r:id="rId2"/>
    <p:sldId id="257" r:id="rId3"/>
    <p:sldId id="260" r:id="rId4"/>
    <p:sldId id="258" r:id="rId5"/>
    <p:sldId id="259" r:id="rId6"/>
    <p:sldId id="263" r:id="rId7"/>
    <p:sldId id="266" r:id="rId8"/>
    <p:sldId id="282" r:id="rId9"/>
    <p:sldId id="267" r:id="rId10"/>
    <p:sldId id="269" r:id="rId11"/>
    <p:sldId id="270" r:id="rId12"/>
    <p:sldId id="271" r:id="rId13"/>
    <p:sldId id="283" r:id="rId14"/>
    <p:sldId id="284" r:id="rId15"/>
    <p:sldId id="264" r:id="rId16"/>
    <p:sldId id="279" r:id="rId17"/>
    <p:sldId id="285" r:id="rId18"/>
    <p:sldId id="281" r:id="rId19"/>
    <p:sldId id="276" r:id="rId20"/>
    <p:sldId id="277" r:id="rId21"/>
    <p:sldId id="278" r:id="rId22"/>
    <p:sldId id="273" r:id="rId23"/>
    <p:sldId id="265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6D682E-65C2-2A4D-8CD0-5634043AA7BC}" v="442" dt="2022-04-06T07:06:48.029"/>
    <p1510:client id="{55079256-6414-7944-AC88-83BB457F3258}" v="9" dt="2022-04-07T01:32:16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CHEW LOH SENG#" userId="f4fc4dfd-3811-49d3-b586-2463baf97853" providerId="ADAL" clId="{4F6D682E-65C2-2A4D-8CD0-5634043AA7BC}"/>
    <pc:docChg chg="undo redo custSel addSld delSld modSld sldOrd">
      <pc:chgData name="#CHEW LOH SENG#" userId="f4fc4dfd-3811-49d3-b586-2463baf97853" providerId="ADAL" clId="{4F6D682E-65C2-2A4D-8CD0-5634043AA7BC}" dt="2022-04-06T07:13:52.517" v="11717" actId="729"/>
      <pc:docMkLst>
        <pc:docMk/>
      </pc:docMkLst>
      <pc:sldChg chg="modSp">
        <pc:chgData name="#CHEW LOH SENG#" userId="f4fc4dfd-3811-49d3-b586-2463baf97853" providerId="ADAL" clId="{4F6D682E-65C2-2A4D-8CD0-5634043AA7BC}" dt="2022-04-05T13:02:46.109" v="10808"/>
        <pc:sldMkLst>
          <pc:docMk/>
          <pc:sldMk cId="2901367414" sldId="256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2901367414" sldId="256"/>
            <ac:spMk id="2" creationId="{4A4C61C1-86A1-D949-931A-E64A00EFB612}"/>
          </ac:spMkLst>
        </pc:spChg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2901367414" sldId="256"/>
            <ac:spMk id="3" creationId="{AD13582F-7442-2240-AEC4-0C9DA404B068}"/>
          </ac:spMkLst>
        </pc:spChg>
      </pc:sldChg>
      <pc:sldChg chg="modSp">
        <pc:chgData name="#CHEW LOH SENG#" userId="f4fc4dfd-3811-49d3-b586-2463baf97853" providerId="ADAL" clId="{4F6D682E-65C2-2A4D-8CD0-5634043AA7BC}" dt="2022-04-05T13:02:46.109" v="10808"/>
        <pc:sldMkLst>
          <pc:docMk/>
          <pc:sldMk cId="1583772539" sldId="257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583772539" sldId="257"/>
            <ac:spMk id="2" creationId="{77C0A045-EE23-5049-9759-5C5DEA78E969}"/>
          </ac:spMkLst>
        </pc:spChg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583772539" sldId="257"/>
            <ac:spMk id="3" creationId="{2ED5B953-5CC2-6D48-B3AC-6315C46B6B60}"/>
          </ac:spMkLst>
        </pc:spChg>
      </pc:sldChg>
      <pc:sldChg chg="modSp">
        <pc:chgData name="#CHEW LOH SENG#" userId="f4fc4dfd-3811-49d3-b586-2463baf97853" providerId="ADAL" clId="{4F6D682E-65C2-2A4D-8CD0-5634043AA7BC}" dt="2022-04-05T13:02:46.109" v="10808"/>
        <pc:sldMkLst>
          <pc:docMk/>
          <pc:sldMk cId="1949422983" sldId="258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949422983" sldId="258"/>
            <ac:spMk id="2" creationId="{9ED1BD3F-BA61-8845-9991-325C39CCC8DA}"/>
          </ac:spMkLst>
        </pc:spChg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949422983" sldId="258"/>
            <ac:spMk id="3" creationId="{3FBB3C72-E06D-1245-9E5C-3288F5F10C05}"/>
          </ac:spMkLst>
        </pc:spChg>
      </pc:sldChg>
      <pc:sldChg chg="addSp modSp mod modShow">
        <pc:chgData name="#CHEW LOH SENG#" userId="f4fc4dfd-3811-49d3-b586-2463baf97853" providerId="ADAL" clId="{4F6D682E-65C2-2A4D-8CD0-5634043AA7BC}" dt="2022-04-06T06:58:44.993" v="11632" actId="20577"/>
        <pc:sldMkLst>
          <pc:docMk/>
          <pc:sldMk cId="739573683" sldId="259"/>
        </pc:sldMkLst>
        <pc:spChg chg="mod">
          <ac:chgData name="#CHEW LOH SENG#" userId="f4fc4dfd-3811-49d3-b586-2463baf97853" providerId="ADAL" clId="{4F6D682E-65C2-2A4D-8CD0-5634043AA7BC}" dt="2022-04-06T06:58:44.993" v="11632" actId="20577"/>
          <ac:spMkLst>
            <pc:docMk/>
            <pc:sldMk cId="739573683" sldId="259"/>
            <ac:spMk id="2" creationId="{51D0F36E-9F6B-AD41-B44E-49AA436E5841}"/>
          </ac:spMkLst>
        </pc:spChg>
        <pc:spChg chg="mod">
          <ac:chgData name="#CHEW LOH SENG#" userId="f4fc4dfd-3811-49d3-b586-2463baf97853" providerId="ADAL" clId="{4F6D682E-65C2-2A4D-8CD0-5634043AA7BC}" dt="2022-04-06T05:09:39.779" v="11444" actId="20577"/>
          <ac:spMkLst>
            <pc:docMk/>
            <pc:sldMk cId="739573683" sldId="259"/>
            <ac:spMk id="3" creationId="{D225D6C1-6F05-4745-B855-F46CB1C254BF}"/>
          </ac:spMkLst>
        </pc:spChg>
        <pc:picChg chg="add mod">
          <ac:chgData name="#CHEW LOH SENG#" userId="f4fc4dfd-3811-49d3-b586-2463baf97853" providerId="ADAL" clId="{4F6D682E-65C2-2A4D-8CD0-5634043AA7BC}" dt="2022-04-05T12:49:04.206" v="10780" actId="1076"/>
          <ac:picMkLst>
            <pc:docMk/>
            <pc:sldMk cId="739573683" sldId="259"/>
            <ac:picMk id="4" creationId="{443ED88B-C548-594C-B16C-FBD1792FC48E}"/>
          </ac:picMkLst>
        </pc:picChg>
      </pc:sldChg>
      <pc:sldChg chg="addSp modSp mod setBg">
        <pc:chgData name="#CHEW LOH SENG#" userId="f4fc4dfd-3811-49d3-b586-2463baf97853" providerId="ADAL" clId="{4F6D682E-65C2-2A4D-8CD0-5634043AA7BC}" dt="2022-04-05T13:02:46.109" v="10808"/>
        <pc:sldMkLst>
          <pc:docMk/>
          <pc:sldMk cId="1044765834" sldId="260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044765834" sldId="260"/>
            <ac:spMk id="2" creationId="{CAF10102-E245-5743-819C-63D00D30228D}"/>
          </ac:spMkLst>
        </pc:spChg>
        <pc:spChg chg="mod">
          <ac:chgData name="#CHEW LOH SENG#" userId="f4fc4dfd-3811-49d3-b586-2463baf97853" providerId="ADAL" clId="{4F6D682E-65C2-2A4D-8CD0-5634043AA7BC}" dt="2022-04-05T12:48:23.217" v="10773" actId="404"/>
          <ac:spMkLst>
            <pc:docMk/>
            <pc:sldMk cId="1044765834" sldId="260"/>
            <ac:spMk id="3" creationId="{BAC00114-F124-F446-A839-B71BF67ABDB1}"/>
          </ac:spMkLst>
        </pc:spChg>
        <pc:picChg chg="add mod modCrop">
          <ac:chgData name="#CHEW LOH SENG#" userId="f4fc4dfd-3811-49d3-b586-2463baf97853" providerId="ADAL" clId="{4F6D682E-65C2-2A4D-8CD0-5634043AA7BC}" dt="2022-04-05T12:48:06.030" v="10768" actId="732"/>
          <ac:picMkLst>
            <pc:docMk/>
            <pc:sldMk cId="1044765834" sldId="260"/>
            <ac:picMk id="5" creationId="{2E70B15E-9FF6-2944-AAFC-0A24C023DF43}"/>
          </ac:picMkLst>
        </pc:picChg>
      </pc:sldChg>
      <pc:sldChg chg="del">
        <pc:chgData name="#CHEW LOH SENG#" userId="f4fc4dfd-3811-49d3-b586-2463baf97853" providerId="ADAL" clId="{4F6D682E-65C2-2A4D-8CD0-5634043AA7BC}" dt="2022-04-04T13:16:19.539" v="3745" actId="2696"/>
        <pc:sldMkLst>
          <pc:docMk/>
          <pc:sldMk cId="133688232" sldId="261"/>
        </pc:sldMkLst>
      </pc:sldChg>
      <pc:sldChg chg="modSp del mod">
        <pc:chgData name="#CHEW LOH SENG#" userId="f4fc4dfd-3811-49d3-b586-2463baf97853" providerId="ADAL" clId="{4F6D682E-65C2-2A4D-8CD0-5634043AA7BC}" dt="2022-04-04T13:16:34.837" v="3746" actId="2696"/>
        <pc:sldMkLst>
          <pc:docMk/>
          <pc:sldMk cId="2639189595" sldId="262"/>
        </pc:sldMkLst>
        <pc:spChg chg="mod">
          <ac:chgData name="#CHEW LOH SENG#" userId="f4fc4dfd-3811-49d3-b586-2463baf97853" providerId="ADAL" clId="{4F6D682E-65C2-2A4D-8CD0-5634043AA7BC}" dt="2022-04-04T12:17:16.506" v="722" actId="20577"/>
          <ac:spMkLst>
            <pc:docMk/>
            <pc:sldMk cId="2639189595" sldId="262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4T12:17:43.154" v="768" actId="20577"/>
          <ac:spMkLst>
            <pc:docMk/>
            <pc:sldMk cId="2639189595" sldId="262"/>
            <ac:spMk id="3" creationId="{7A4759D6-FF86-6642-9FDF-AAD19F85C514}"/>
          </ac:spMkLst>
        </pc:spChg>
      </pc:sldChg>
      <pc:sldChg chg="addSp delSp modSp mod setBg modShow">
        <pc:chgData name="#CHEW LOH SENG#" userId="f4fc4dfd-3811-49d3-b586-2463baf97853" providerId="ADAL" clId="{4F6D682E-65C2-2A4D-8CD0-5634043AA7BC}" dt="2022-04-06T07:13:45.110" v="11715" actId="729"/>
        <pc:sldMkLst>
          <pc:docMk/>
          <pc:sldMk cId="3525021659" sldId="263"/>
        </pc:sldMkLst>
        <pc:spChg chg="mod">
          <ac:chgData name="#CHEW LOH SENG#" userId="f4fc4dfd-3811-49d3-b586-2463baf97853" providerId="ADAL" clId="{4F6D682E-65C2-2A4D-8CD0-5634043AA7BC}" dt="2022-04-05T13:03:05.612" v="10813" actId="26606"/>
          <ac:spMkLst>
            <pc:docMk/>
            <pc:sldMk cId="3525021659" sldId="263"/>
            <ac:spMk id="2" creationId="{5B58770C-3FEC-D743-B83A-1EDA1C58A2BA}"/>
          </ac:spMkLst>
        </pc:spChg>
        <pc:spChg chg="mod">
          <ac:chgData name="#CHEW LOH SENG#" userId="f4fc4dfd-3811-49d3-b586-2463baf97853" providerId="ADAL" clId="{4F6D682E-65C2-2A4D-8CD0-5634043AA7BC}" dt="2022-04-05T13:39:43.982" v="10938" actId="20577"/>
          <ac:spMkLst>
            <pc:docMk/>
            <pc:sldMk cId="3525021659" sldId="263"/>
            <ac:spMk id="3" creationId="{324D3B8D-1E7A-EB4F-A0DB-1BE64226719F}"/>
          </ac:spMkLst>
        </pc:spChg>
        <pc:spChg chg="add mod">
          <ac:chgData name="#CHEW LOH SENG#" userId="f4fc4dfd-3811-49d3-b586-2463baf97853" providerId="ADAL" clId="{4F6D682E-65C2-2A4D-8CD0-5634043AA7BC}" dt="2022-04-06T07:05:14.170" v="11653" actId="1076"/>
          <ac:spMkLst>
            <pc:docMk/>
            <pc:sldMk cId="3525021659" sldId="263"/>
            <ac:spMk id="4" creationId="{0FE65A42-7A3F-7A4B-91F2-16ADCB1A66BA}"/>
          </ac:spMkLst>
        </pc:spChg>
        <pc:spChg chg="add del mod">
          <ac:chgData name="#CHEW LOH SENG#" userId="f4fc4dfd-3811-49d3-b586-2463baf97853" providerId="ADAL" clId="{4F6D682E-65C2-2A4D-8CD0-5634043AA7BC}" dt="2022-04-05T13:02:51.037" v="10811"/>
          <ac:spMkLst>
            <pc:docMk/>
            <pc:sldMk cId="3525021659" sldId="263"/>
            <ac:spMk id="4" creationId="{8E1E91E6-A357-2C42-95D1-94EDEA628DBA}"/>
          </ac:spMkLst>
        </pc:spChg>
        <pc:spChg chg="add mod">
          <ac:chgData name="#CHEW LOH SENG#" userId="f4fc4dfd-3811-49d3-b586-2463baf97853" providerId="ADAL" clId="{4F6D682E-65C2-2A4D-8CD0-5634043AA7BC}" dt="2022-04-06T07:05:35.835" v="11663" actId="20577"/>
          <ac:spMkLst>
            <pc:docMk/>
            <pc:sldMk cId="3525021659" sldId="263"/>
            <ac:spMk id="11" creationId="{FB8D244D-F808-CC42-9008-FE1B42CFDC85}"/>
          </ac:spMkLst>
        </pc:spChg>
        <pc:spChg chg="add mod">
          <ac:chgData name="#CHEW LOH SENG#" userId="f4fc4dfd-3811-49d3-b586-2463baf97853" providerId="ADAL" clId="{4F6D682E-65C2-2A4D-8CD0-5634043AA7BC}" dt="2022-04-06T07:05:32.770" v="11659" actId="20577"/>
          <ac:spMkLst>
            <pc:docMk/>
            <pc:sldMk cId="3525021659" sldId="263"/>
            <ac:spMk id="12" creationId="{35407468-B6F0-1746-8B15-2BB731C57034}"/>
          </ac:spMkLst>
        </pc:spChg>
        <pc:spChg chg="add del">
          <ac:chgData name="#CHEW LOH SENG#" userId="f4fc4dfd-3811-49d3-b586-2463baf97853" providerId="ADAL" clId="{4F6D682E-65C2-2A4D-8CD0-5634043AA7BC}" dt="2022-04-05T13:03:05.612" v="10813" actId="26606"/>
          <ac:spMkLst>
            <pc:docMk/>
            <pc:sldMk cId="3525021659" sldId="263"/>
            <ac:spMk id="73" creationId="{7E208927-059F-4490-B5EF-CB5E5489C3AF}"/>
          </ac:spMkLst>
        </pc:spChg>
        <pc:spChg chg="add del">
          <ac:chgData name="#CHEW LOH SENG#" userId="f4fc4dfd-3811-49d3-b586-2463baf97853" providerId="ADAL" clId="{4F6D682E-65C2-2A4D-8CD0-5634043AA7BC}" dt="2022-04-05T13:03:05.612" v="10813" actId="26606"/>
          <ac:spMkLst>
            <pc:docMk/>
            <pc:sldMk cId="3525021659" sldId="263"/>
            <ac:spMk id="75" creationId="{213B7486-DF7A-442F-A63D-381813E60525}"/>
          </ac:spMkLst>
        </pc:spChg>
        <pc:picChg chg="add mod ord">
          <ac:chgData name="#CHEW LOH SENG#" userId="f4fc4dfd-3811-49d3-b586-2463baf97853" providerId="ADAL" clId="{4F6D682E-65C2-2A4D-8CD0-5634043AA7BC}" dt="2022-04-05T13:03:32.190" v="10821" actId="1076"/>
          <ac:picMkLst>
            <pc:docMk/>
            <pc:sldMk cId="3525021659" sldId="263"/>
            <ac:picMk id="1026" creationId="{DF69CABF-7B97-3A4B-A45B-B437A4737C84}"/>
          </ac:picMkLst>
        </pc:picChg>
        <pc:picChg chg="add mod">
          <ac:chgData name="#CHEW LOH SENG#" userId="f4fc4dfd-3811-49d3-b586-2463baf97853" providerId="ADAL" clId="{4F6D682E-65C2-2A4D-8CD0-5634043AA7BC}" dt="2022-04-05T13:03:28.932" v="10820" actId="14100"/>
          <ac:picMkLst>
            <pc:docMk/>
            <pc:sldMk cId="3525021659" sldId="263"/>
            <ac:picMk id="1028" creationId="{B4A8C204-B7EE-E144-ABD8-B0518B256FF4}"/>
          </ac:picMkLst>
        </pc:picChg>
        <pc:picChg chg="add mod">
          <ac:chgData name="#CHEW LOH SENG#" userId="f4fc4dfd-3811-49d3-b586-2463baf97853" providerId="ADAL" clId="{4F6D682E-65C2-2A4D-8CD0-5634043AA7BC}" dt="2022-04-05T13:04:17.754" v="10834" actId="1076"/>
          <ac:picMkLst>
            <pc:docMk/>
            <pc:sldMk cId="3525021659" sldId="263"/>
            <ac:picMk id="1030" creationId="{AEAB53BF-24D9-6243-A313-069CB0044AF7}"/>
          </ac:picMkLst>
        </pc:picChg>
        <pc:picChg chg="add mod">
          <ac:chgData name="#CHEW LOH SENG#" userId="f4fc4dfd-3811-49d3-b586-2463baf97853" providerId="ADAL" clId="{4F6D682E-65C2-2A4D-8CD0-5634043AA7BC}" dt="2022-04-05T13:04:19.576" v="10835" actId="1076"/>
          <ac:picMkLst>
            <pc:docMk/>
            <pc:sldMk cId="3525021659" sldId="263"/>
            <ac:picMk id="1032" creationId="{2DD393FD-DFB3-9B46-8195-D96E5F75C5F7}"/>
          </ac:picMkLst>
        </pc:picChg>
        <pc:picChg chg="add mod">
          <ac:chgData name="#CHEW LOH SENG#" userId="f4fc4dfd-3811-49d3-b586-2463baf97853" providerId="ADAL" clId="{4F6D682E-65C2-2A4D-8CD0-5634043AA7BC}" dt="2022-04-05T13:04:24.345" v="10836" actId="1076"/>
          <ac:picMkLst>
            <pc:docMk/>
            <pc:sldMk cId="3525021659" sldId="263"/>
            <ac:picMk id="1034" creationId="{59296272-8D36-6646-9533-CF9A123184F4}"/>
          </ac:picMkLst>
        </pc:picChg>
        <pc:picChg chg="add mod">
          <ac:chgData name="#CHEW LOH SENG#" userId="f4fc4dfd-3811-49d3-b586-2463baf97853" providerId="ADAL" clId="{4F6D682E-65C2-2A4D-8CD0-5634043AA7BC}" dt="2022-04-05T13:04:41.463" v="10842" actId="14100"/>
          <ac:picMkLst>
            <pc:docMk/>
            <pc:sldMk cId="3525021659" sldId="263"/>
            <ac:picMk id="1036" creationId="{91264047-010D-314A-9932-A8DB54FC3BBB}"/>
          </ac:picMkLst>
        </pc:picChg>
      </pc:sldChg>
      <pc:sldChg chg="modSp mod">
        <pc:chgData name="#CHEW LOH SENG#" userId="f4fc4dfd-3811-49d3-b586-2463baf97853" providerId="ADAL" clId="{4F6D682E-65C2-2A4D-8CD0-5634043AA7BC}" dt="2022-04-06T07:00:25.971" v="11640" actId="20577"/>
        <pc:sldMkLst>
          <pc:docMk/>
          <pc:sldMk cId="968386740" sldId="264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968386740" sldId="264"/>
            <ac:spMk id="2" creationId="{4A4C61C1-86A1-D949-931A-E64A00EFB612}"/>
          </ac:spMkLst>
        </pc:spChg>
        <pc:spChg chg="mod">
          <ac:chgData name="#CHEW LOH SENG#" userId="f4fc4dfd-3811-49d3-b586-2463baf97853" providerId="ADAL" clId="{4F6D682E-65C2-2A4D-8CD0-5634043AA7BC}" dt="2022-04-06T07:00:25.971" v="11640" actId="20577"/>
          <ac:spMkLst>
            <pc:docMk/>
            <pc:sldMk cId="968386740" sldId="264"/>
            <ac:spMk id="3" creationId="{AD13582F-7442-2240-AEC4-0C9DA404B068}"/>
          </ac:spMkLst>
        </pc:spChg>
      </pc:sldChg>
      <pc:sldChg chg="modSp add mod">
        <pc:chgData name="#CHEW LOH SENG#" userId="f4fc4dfd-3811-49d3-b586-2463baf97853" providerId="ADAL" clId="{4F6D682E-65C2-2A4D-8CD0-5634043AA7BC}" dt="2022-04-05T13:02:46.109" v="10808"/>
        <pc:sldMkLst>
          <pc:docMk/>
          <pc:sldMk cId="3137300695" sldId="265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3137300695" sldId="265"/>
            <ac:spMk id="2" creationId="{4A4C61C1-86A1-D949-931A-E64A00EFB612}"/>
          </ac:spMkLst>
        </pc:spChg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3137300695" sldId="265"/>
            <ac:spMk id="3" creationId="{AD13582F-7442-2240-AEC4-0C9DA404B068}"/>
          </ac:spMkLst>
        </pc:spChg>
      </pc:sldChg>
      <pc:sldChg chg="addSp delSp modSp add mod modShow">
        <pc:chgData name="#CHEW LOH SENG#" userId="f4fc4dfd-3811-49d3-b586-2463baf97853" providerId="ADAL" clId="{4F6D682E-65C2-2A4D-8CD0-5634043AA7BC}" dt="2022-04-06T07:13:49.076" v="11716" actId="729"/>
        <pc:sldMkLst>
          <pc:docMk/>
          <pc:sldMk cId="2225081663" sldId="266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2225081663" sldId="266"/>
            <ac:spMk id="2" creationId="{5B58770C-3FEC-D743-B83A-1EDA1C58A2BA}"/>
          </ac:spMkLst>
        </pc:spChg>
        <pc:spChg chg="mod">
          <ac:chgData name="#CHEW LOH SENG#" userId="f4fc4dfd-3811-49d3-b586-2463baf97853" providerId="ADAL" clId="{4F6D682E-65C2-2A4D-8CD0-5634043AA7BC}" dt="2022-04-05T13:39:54.276" v="10939" actId="20577"/>
          <ac:spMkLst>
            <pc:docMk/>
            <pc:sldMk cId="2225081663" sldId="266"/>
            <ac:spMk id="3" creationId="{324D3B8D-1E7A-EB4F-A0DB-1BE64226719F}"/>
          </ac:spMkLst>
        </pc:spChg>
        <pc:spChg chg="add mod">
          <ac:chgData name="#CHEW LOH SENG#" userId="f4fc4dfd-3811-49d3-b586-2463baf97853" providerId="ADAL" clId="{4F6D682E-65C2-2A4D-8CD0-5634043AA7BC}" dt="2022-04-06T07:06:04.689" v="11685" actId="1035"/>
          <ac:spMkLst>
            <pc:docMk/>
            <pc:sldMk cId="2225081663" sldId="266"/>
            <ac:spMk id="10" creationId="{90A55B48-8BE0-234C-99CD-64DF9E979316}"/>
          </ac:spMkLst>
        </pc:spChg>
        <pc:spChg chg="add mod">
          <ac:chgData name="#CHEW LOH SENG#" userId="f4fc4dfd-3811-49d3-b586-2463baf97853" providerId="ADAL" clId="{4F6D682E-65C2-2A4D-8CD0-5634043AA7BC}" dt="2022-04-06T07:06:04.689" v="11685" actId="1035"/>
          <ac:spMkLst>
            <pc:docMk/>
            <pc:sldMk cId="2225081663" sldId="266"/>
            <ac:spMk id="11" creationId="{A0E4F2CE-794C-0E42-91AF-8B604D7CA30C}"/>
          </ac:spMkLst>
        </pc:spChg>
        <pc:spChg chg="add mod">
          <ac:chgData name="#CHEW LOH SENG#" userId="f4fc4dfd-3811-49d3-b586-2463baf97853" providerId="ADAL" clId="{4F6D682E-65C2-2A4D-8CD0-5634043AA7BC}" dt="2022-04-06T07:06:04.689" v="11685" actId="1035"/>
          <ac:spMkLst>
            <pc:docMk/>
            <pc:sldMk cId="2225081663" sldId="266"/>
            <ac:spMk id="12" creationId="{91097654-14E8-CB4D-8E49-76D891F46DE0}"/>
          </ac:spMkLst>
        </pc:spChg>
        <pc:picChg chg="add del mod">
          <ac:chgData name="#CHEW LOH SENG#" userId="f4fc4dfd-3811-49d3-b586-2463baf97853" providerId="ADAL" clId="{4F6D682E-65C2-2A4D-8CD0-5634043AA7BC}" dt="2022-04-05T13:05:22.954" v="10853" actId="478"/>
          <ac:picMkLst>
            <pc:docMk/>
            <pc:sldMk cId="2225081663" sldId="266"/>
            <ac:picMk id="4" creationId="{61B22CF3-2EF6-204D-B147-0BB793B3C57E}"/>
          </ac:picMkLst>
        </pc:picChg>
        <pc:picChg chg="add mod">
          <ac:chgData name="#CHEW LOH SENG#" userId="f4fc4dfd-3811-49d3-b586-2463baf97853" providerId="ADAL" clId="{4F6D682E-65C2-2A4D-8CD0-5634043AA7BC}" dt="2022-04-06T07:06:46.503" v="11713" actId="1036"/>
          <ac:picMkLst>
            <pc:docMk/>
            <pc:sldMk cId="2225081663" sldId="266"/>
            <ac:picMk id="2050" creationId="{C0285525-861D-E649-9B36-CE2F1A4DA1F0}"/>
          </ac:picMkLst>
        </pc:picChg>
        <pc:picChg chg="add mod">
          <ac:chgData name="#CHEW LOH SENG#" userId="f4fc4dfd-3811-49d3-b586-2463baf97853" providerId="ADAL" clId="{4F6D682E-65C2-2A4D-8CD0-5634043AA7BC}" dt="2022-04-06T07:06:48.029" v="11714" actId="1035"/>
          <ac:picMkLst>
            <pc:docMk/>
            <pc:sldMk cId="2225081663" sldId="266"/>
            <ac:picMk id="2052" creationId="{D463B94D-CAE5-134F-A6D0-5F4CCE89822F}"/>
          </ac:picMkLst>
        </pc:picChg>
        <pc:picChg chg="add mod">
          <ac:chgData name="#CHEW LOH SENG#" userId="f4fc4dfd-3811-49d3-b586-2463baf97853" providerId="ADAL" clId="{4F6D682E-65C2-2A4D-8CD0-5634043AA7BC}" dt="2022-04-05T13:13:26.812" v="10904" actId="14100"/>
          <ac:picMkLst>
            <pc:docMk/>
            <pc:sldMk cId="2225081663" sldId="266"/>
            <ac:picMk id="2054" creationId="{0CFAFD6F-B848-8848-8A7B-23670B208FD2}"/>
          </ac:picMkLst>
        </pc:picChg>
        <pc:picChg chg="add mod">
          <ac:chgData name="#CHEW LOH SENG#" userId="f4fc4dfd-3811-49d3-b586-2463baf97853" providerId="ADAL" clId="{4F6D682E-65C2-2A4D-8CD0-5634043AA7BC}" dt="2022-04-05T13:13:17.064" v="10902" actId="14100"/>
          <ac:picMkLst>
            <pc:docMk/>
            <pc:sldMk cId="2225081663" sldId="266"/>
            <ac:picMk id="2056" creationId="{FBD4965B-0C5C-A242-8687-5B5B325E8812}"/>
          </ac:picMkLst>
        </pc:picChg>
        <pc:picChg chg="add mod">
          <ac:chgData name="#CHEW LOH SENG#" userId="f4fc4dfd-3811-49d3-b586-2463baf97853" providerId="ADAL" clId="{4F6D682E-65C2-2A4D-8CD0-5634043AA7BC}" dt="2022-04-05T13:08:41.827" v="10887" actId="14100"/>
          <ac:picMkLst>
            <pc:docMk/>
            <pc:sldMk cId="2225081663" sldId="266"/>
            <ac:picMk id="2058" creationId="{5BCB46F3-07D8-2847-B56C-4BBD9630C528}"/>
          </ac:picMkLst>
        </pc:picChg>
        <pc:picChg chg="add mod">
          <ac:chgData name="#CHEW LOH SENG#" userId="f4fc4dfd-3811-49d3-b586-2463baf97853" providerId="ADAL" clId="{4F6D682E-65C2-2A4D-8CD0-5634043AA7BC}" dt="2022-04-05T13:13:22.298" v="10903" actId="14100"/>
          <ac:picMkLst>
            <pc:docMk/>
            <pc:sldMk cId="2225081663" sldId="266"/>
            <ac:picMk id="2060" creationId="{A5FF9326-3D37-B44A-A9A4-034B94E3FC71}"/>
          </ac:picMkLst>
        </pc:picChg>
      </pc:sldChg>
      <pc:sldChg chg="addSp modSp add mod">
        <pc:chgData name="#CHEW LOH SENG#" userId="f4fc4dfd-3811-49d3-b586-2463baf97853" providerId="ADAL" clId="{4F6D682E-65C2-2A4D-8CD0-5634043AA7BC}" dt="2022-04-05T13:02:46.109" v="10808"/>
        <pc:sldMkLst>
          <pc:docMk/>
          <pc:sldMk cId="4112505022" sldId="267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4112505022" sldId="267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4T12:36:11.617" v="1505" actId="20577"/>
          <ac:spMkLst>
            <pc:docMk/>
            <pc:sldMk cId="4112505022" sldId="267"/>
            <ac:spMk id="3" creationId="{7A4759D6-FF86-6642-9FDF-AAD19F85C514}"/>
          </ac:spMkLst>
        </pc:spChg>
        <pc:picChg chg="add mod">
          <ac:chgData name="#CHEW LOH SENG#" userId="f4fc4dfd-3811-49d3-b586-2463baf97853" providerId="ADAL" clId="{4F6D682E-65C2-2A4D-8CD0-5634043AA7BC}" dt="2022-04-04T12:35:04.906" v="1480" actId="1076"/>
          <ac:picMkLst>
            <pc:docMk/>
            <pc:sldMk cId="4112505022" sldId="267"/>
            <ac:picMk id="4" creationId="{5E68F9D7-AF10-C149-850C-105D2DDABEF6}"/>
          </ac:picMkLst>
        </pc:picChg>
      </pc:sldChg>
      <pc:sldChg chg="add del ord">
        <pc:chgData name="#CHEW LOH SENG#" userId="f4fc4dfd-3811-49d3-b586-2463baf97853" providerId="ADAL" clId="{4F6D682E-65C2-2A4D-8CD0-5634043AA7BC}" dt="2022-04-04T13:16:35.416" v="3747" actId="2696"/>
        <pc:sldMkLst>
          <pc:docMk/>
          <pc:sldMk cId="1904941535" sldId="268"/>
        </pc:sldMkLst>
      </pc:sldChg>
      <pc:sldChg chg="addSp delSp modSp add mod">
        <pc:chgData name="#CHEW LOH SENG#" userId="f4fc4dfd-3811-49d3-b586-2463baf97853" providerId="ADAL" clId="{4F6D682E-65C2-2A4D-8CD0-5634043AA7BC}" dt="2022-04-05T13:02:46.109" v="10808"/>
        <pc:sldMkLst>
          <pc:docMk/>
          <pc:sldMk cId="1196505876" sldId="269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196505876" sldId="269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5T12:49:35.304" v="10784" actId="313"/>
          <ac:spMkLst>
            <pc:docMk/>
            <pc:sldMk cId="1196505876" sldId="269"/>
            <ac:spMk id="3" creationId="{7A4759D6-FF86-6642-9FDF-AAD19F85C514}"/>
          </ac:spMkLst>
        </pc:spChg>
        <pc:spChg chg="add del mod">
          <ac:chgData name="#CHEW LOH SENG#" userId="f4fc4dfd-3811-49d3-b586-2463baf97853" providerId="ADAL" clId="{4F6D682E-65C2-2A4D-8CD0-5634043AA7BC}" dt="2022-04-04T12:44:40.260" v="2445" actId="478"/>
          <ac:spMkLst>
            <pc:docMk/>
            <pc:sldMk cId="1196505876" sldId="269"/>
            <ac:spMk id="5" creationId="{C44BA801-29BD-CB48-9B9D-022128683273}"/>
          </ac:spMkLst>
        </pc:spChg>
        <pc:spChg chg="add mod">
          <ac:chgData name="#CHEW LOH SENG#" userId="f4fc4dfd-3811-49d3-b586-2463baf97853" providerId="ADAL" clId="{4F6D682E-65C2-2A4D-8CD0-5634043AA7BC}" dt="2022-04-05T12:49:52.010" v="10786" actId="1076"/>
          <ac:spMkLst>
            <pc:docMk/>
            <pc:sldMk cId="1196505876" sldId="269"/>
            <ac:spMk id="6" creationId="{8C870DAA-D2E1-8A40-A9CF-755CF3DA7539}"/>
          </ac:spMkLst>
        </pc:spChg>
        <pc:picChg chg="add mod">
          <ac:chgData name="#CHEW LOH SENG#" userId="f4fc4dfd-3811-49d3-b586-2463baf97853" providerId="ADAL" clId="{4F6D682E-65C2-2A4D-8CD0-5634043AA7BC}" dt="2022-04-05T12:49:47.801" v="10785" actId="1076"/>
          <ac:picMkLst>
            <pc:docMk/>
            <pc:sldMk cId="1196505876" sldId="269"/>
            <ac:picMk id="4" creationId="{D9C2A95D-B3FB-6D46-98A1-962BAB993471}"/>
          </ac:picMkLst>
        </pc:picChg>
        <pc:picChg chg="add mod modCrop">
          <ac:chgData name="#CHEW LOH SENG#" userId="f4fc4dfd-3811-49d3-b586-2463baf97853" providerId="ADAL" clId="{4F6D682E-65C2-2A4D-8CD0-5634043AA7BC}" dt="2022-04-04T12:46:42.127" v="2537" actId="1076"/>
          <ac:picMkLst>
            <pc:docMk/>
            <pc:sldMk cId="1196505876" sldId="269"/>
            <ac:picMk id="7" creationId="{7F7D6FF4-B0E7-E540-92CE-FAFD8298B413}"/>
          </ac:picMkLst>
        </pc:picChg>
      </pc:sldChg>
      <pc:sldChg chg="addSp modSp add mod setBg">
        <pc:chgData name="#CHEW LOH SENG#" userId="f4fc4dfd-3811-49d3-b586-2463baf97853" providerId="ADAL" clId="{4F6D682E-65C2-2A4D-8CD0-5634043AA7BC}" dt="2022-04-05T13:02:46.109" v="10808"/>
        <pc:sldMkLst>
          <pc:docMk/>
          <pc:sldMk cId="4245180786" sldId="270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4245180786" sldId="270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5T02:35:29.644" v="9471" actId="26606"/>
          <ac:spMkLst>
            <pc:docMk/>
            <pc:sldMk cId="4245180786" sldId="270"/>
            <ac:spMk id="3" creationId="{7A4759D6-FF86-6642-9FDF-AAD19F85C514}"/>
          </ac:spMkLst>
        </pc:spChg>
        <pc:picChg chg="add mod">
          <ac:chgData name="#CHEW LOH SENG#" userId="f4fc4dfd-3811-49d3-b586-2463baf97853" providerId="ADAL" clId="{4F6D682E-65C2-2A4D-8CD0-5634043AA7BC}" dt="2022-04-05T02:36:44.088" v="9483" actId="1076"/>
          <ac:picMkLst>
            <pc:docMk/>
            <pc:sldMk cId="4245180786" sldId="270"/>
            <ac:picMk id="1026" creationId="{436368B6-311A-4F47-808C-1F4074807DDE}"/>
          </ac:picMkLst>
        </pc:picChg>
        <pc:picChg chg="add mod">
          <ac:chgData name="#CHEW LOH SENG#" userId="f4fc4dfd-3811-49d3-b586-2463baf97853" providerId="ADAL" clId="{4F6D682E-65C2-2A4D-8CD0-5634043AA7BC}" dt="2022-04-05T02:36:46.297" v="9484" actId="1076"/>
          <ac:picMkLst>
            <pc:docMk/>
            <pc:sldMk cId="4245180786" sldId="270"/>
            <ac:picMk id="1028" creationId="{71A51F45-20DC-A54E-A051-1F6F3936EF16}"/>
          </ac:picMkLst>
        </pc:picChg>
      </pc:sldChg>
      <pc:sldChg chg="modSp add mod modShow">
        <pc:chgData name="#CHEW LOH SENG#" userId="f4fc4dfd-3811-49d3-b586-2463baf97853" providerId="ADAL" clId="{4F6D682E-65C2-2A4D-8CD0-5634043AA7BC}" dt="2022-04-06T06:59:18.106" v="11633" actId="729"/>
        <pc:sldMkLst>
          <pc:docMk/>
          <pc:sldMk cId="1165280323" sldId="271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165280323" sldId="271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6T06:37:19.355" v="11616" actId="20577"/>
          <ac:spMkLst>
            <pc:docMk/>
            <pc:sldMk cId="1165280323" sldId="271"/>
            <ac:spMk id="3" creationId="{7A4759D6-FF86-6642-9FDF-AAD19F85C514}"/>
          </ac:spMkLst>
        </pc:spChg>
      </pc:sldChg>
      <pc:sldChg chg="addSp delSp modSp add del mod setBg setClrOvrMap delDesignElem">
        <pc:chgData name="#CHEW LOH SENG#" userId="f4fc4dfd-3811-49d3-b586-2463baf97853" providerId="ADAL" clId="{4F6D682E-65C2-2A4D-8CD0-5634043AA7BC}" dt="2022-04-06T04:48:53.722" v="11018" actId="2696"/>
        <pc:sldMkLst>
          <pc:docMk/>
          <pc:sldMk cId="2398096299" sldId="272"/>
        </pc:sldMkLst>
        <pc:spChg chg="mod">
          <ac:chgData name="#CHEW LOH SENG#" userId="f4fc4dfd-3811-49d3-b586-2463baf97853" providerId="ADAL" clId="{4F6D682E-65C2-2A4D-8CD0-5634043AA7BC}" dt="2022-04-04T23:06:41.011" v="5142" actId="20577"/>
          <ac:spMkLst>
            <pc:docMk/>
            <pc:sldMk cId="2398096299" sldId="272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4T23:06:29.285" v="5139" actId="27636"/>
          <ac:spMkLst>
            <pc:docMk/>
            <pc:sldMk cId="2398096299" sldId="272"/>
            <ac:spMk id="3" creationId="{7A4759D6-FF86-6642-9FDF-AAD19F85C514}"/>
          </ac:spMkLst>
        </pc:spChg>
        <pc:spChg chg="add mod">
          <ac:chgData name="#CHEW LOH SENG#" userId="f4fc4dfd-3811-49d3-b586-2463baf97853" providerId="ADAL" clId="{4F6D682E-65C2-2A4D-8CD0-5634043AA7BC}" dt="2022-04-04T23:06:22.673" v="5135" actId="403"/>
          <ac:spMkLst>
            <pc:docMk/>
            <pc:sldMk cId="2398096299" sldId="272"/>
            <ac:spMk id="8" creationId="{5114416D-E628-C748-A08B-46804426ED9A}"/>
          </ac:spMkLst>
        </pc:spChg>
        <pc:spChg chg="add del">
          <ac:chgData name="#CHEW LOH SENG#" userId="f4fc4dfd-3811-49d3-b586-2463baf97853" providerId="ADAL" clId="{4F6D682E-65C2-2A4D-8CD0-5634043AA7BC}" dt="2022-04-05T13:02:40.630" v="10805"/>
          <ac:spMkLst>
            <pc:docMk/>
            <pc:sldMk cId="2398096299" sldId="272"/>
            <ac:spMk id="10" creationId="{022AEB96-A3F8-4EC3-A246-8DAD9319AC20}"/>
          </ac:spMkLst>
        </pc:spChg>
        <pc:spChg chg="add del">
          <ac:chgData name="#CHEW LOH SENG#" userId="f4fc4dfd-3811-49d3-b586-2463baf97853" providerId="ADAL" clId="{4F6D682E-65C2-2A4D-8CD0-5634043AA7BC}" dt="2022-04-05T13:02:40.630" v="10805"/>
          <ac:spMkLst>
            <pc:docMk/>
            <pc:sldMk cId="2398096299" sldId="272"/>
            <ac:spMk id="12" creationId="{14002556-A10E-479D-9B30-0C8B7938EF41}"/>
          </ac:spMkLst>
        </pc:spChg>
        <pc:graphicFrameChg chg="add del mod">
          <ac:chgData name="#CHEW LOH SENG#" userId="f4fc4dfd-3811-49d3-b586-2463baf97853" providerId="ADAL" clId="{4F6D682E-65C2-2A4D-8CD0-5634043AA7BC}" dt="2022-04-04T22:54:57.326" v="4322"/>
          <ac:graphicFrameMkLst>
            <pc:docMk/>
            <pc:sldMk cId="2398096299" sldId="272"/>
            <ac:graphicFrameMk id="4" creationId="{FA8FA7B5-24AF-CE46-8650-A668EACE8B60}"/>
          </ac:graphicFrameMkLst>
        </pc:graphicFrameChg>
        <pc:picChg chg="add mod">
          <ac:chgData name="#CHEW LOH SENG#" userId="f4fc4dfd-3811-49d3-b586-2463baf97853" providerId="ADAL" clId="{4F6D682E-65C2-2A4D-8CD0-5634043AA7BC}" dt="2022-04-04T23:06:12.756" v="5132" actId="1076"/>
          <ac:picMkLst>
            <pc:docMk/>
            <pc:sldMk cId="2398096299" sldId="272"/>
            <ac:picMk id="5" creationId="{E2CC51B3-3E6C-CA4F-A6E6-AA4CFECEA947}"/>
          </ac:picMkLst>
        </pc:picChg>
      </pc:sldChg>
      <pc:sldChg chg="modSp add mod modShow">
        <pc:chgData name="#CHEW LOH SENG#" userId="f4fc4dfd-3811-49d3-b586-2463baf97853" providerId="ADAL" clId="{4F6D682E-65C2-2A4D-8CD0-5634043AA7BC}" dt="2022-04-06T07:00:03.569" v="11639" actId="729"/>
        <pc:sldMkLst>
          <pc:docMk/>
          <pc:sldMk cId="1938620726" sldId="273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938620726" sldId="273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6T06:48:48.499" v="11629" actId="20577"/>
          <ac:spMkLst>
            <pc:docMk/>
            <pc:sldMk cId="1938620726" sldId="273"/>
            <ac:spMk id="3" creationId="{7A4759D6-FF86-6642-9FDF-AAD19F85C514}"/>
          </ac:spMkLst>
        </pc:spChg>
      </pc:sldChg>
      <pc:sldChg chg="modSp add del mod">
        <pc:chgData name="#CHEW LOH SENG#" userId="f4fc4dfd-3811-49d3-b586-2463baf97853" providerId="ADAL" clId="{4F6D682E-65C2-2A4D-8CD0-5634043AA7BC}" dt="2022-04-04T23:05:05.359" v="5109" actId="2696"/>
        <pc:sldMkLst>
          <pc:docMk/>
          <pc:sldMk cId="25936007" sldId="274"/>
        </pc:sldMkLst>
        <pc:spChg chg="mod">
          <ac:chgData name="#CHEW LOH SENG#" userId="f4fc4dfd-3811-49d3-b586-2463baf97853" providerId="ADAL" clId="{4F6D682E-65C2-2A4D-8CD0-5634043AA7BC}" dt="2022-04-04T13:15:30.097" v="3675" actId="20577"/>
          <ac:spMkLst>
            <pc:docMk/>
            <pc:sldMk cId="25936007" sldId="274"/>
            <ac:spMk id="2" creationId="{0D95E49F-52DC-DE4E-A8CA-4800E7B0AD5B}"/>
          </ac:spMkLst>
        </pc:spChg>
      </pc:sldChg>
      <pc:sldChg chg="addSp delSp modSp add del mod setBg setClrOvrMap delDesignElem">
        <pc:chgData name="#CHEW LOH SENG#" userId="f4fc4dfd-3811-49d3-b586-2463baf97853" providerId="ADAL" clId="{4F6D682E-65C2-2A4D-8CD0-5634043AA7BC}" dt="2022-04-06T04:49:56.712" v="11026" actId="2696"/>
        <pc:sldMkLst>
          <pc:docMk/>
          <pc:sldMk cId="1344820591" sldId="275"/>
        </pc:sldMkLst>
        <pc:spChg chg="mod">
          <ac:chgData name="#CHEW LOH SENG#" userId="f4fc4dfd-3811-49d3-b586-2463baf97853" providerId="ADAL" clId="{4F6D682E-65C2-2A4D-8CD0-5634043AA7BC}" dt="2022-04-04T23:07:00.153" v="5169" actId="26606"/>
          <ac:spMkLst>
            <pc:docMk/>
            <pc:sldMk cId="1344820591" sldId="275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4T23:15:43.039" v="6482" actId="20577"/>
          <ac:spMkLst>
            <pc:docMk/>
            <pc:sldMk cId="1344820591" sldId="275"/>
            <ac:spMk id="3" creationId="{7A4759D6-FF86-6642-9FDF-AAD19F85C514}"/>
          </ac:spMkLst>
        </pc:spChg>
        <pc:spChg chg="add del">
          <ac:chgData name="#CHEW LOH SENG#" userId="f4fc4dfd-3811-49d3-b586-2463baf97853" providerId="ADAL" clId="{4F6D682E-65C2-2A4D-8CD0-5634043AA7BC}" dt="2022-04-05T13:02:40.630" v="10805"/>
          <ac:spMkLst>
            <pc:docMk/>
            <pc:sldMk cId="1344820591" sldId="275"/>
            <ac:spMk id="5" creationId="{022AEB96-A3F8-4EC3-A246-8DAD9319AC20}"/>
          </ac:spMkLst>
        </pc:spChg>
        <pc:spChg chg="add del">
          <ac:chgData name="#CHEW LOH SENG#" userId="f4fc4dfd-3811-49d3-b586-2463baf97853" providerId="ADAL" clId="{4F6D682E-65C2-2A4D-8CD0-5634043AA7BC}" dt="2022-04-04T22:55:16.444" v="4327" actId="26606"/>
          <ac:spMkLst>
            <pc:docMk/>
            <pc:sldMk cId="1344820591" sldId="275"/>
            <ac:spMk id="8" creationId="{0B9607A7-C194-45C1-9EA4-D513E02DCF36}"/>
          </ac:spMkLst>
        </pc:spChg>
        <pc:spChg chg="add del">
          <ac:chgData name="#CHEW LOH SENG#" userId="f4fc4dfd-3811-49d3-b586-2463baf97853" providerId="ADAL" clId="{4F6D682E-65C2-2A4D-8CD0-5634043AA7BC}" dt="2022-04-04T22:55:16.444" v="4327" actId="26606"/>
          <ac:spMkLst>
            <pc:docMk/>
            <pc:sldMk cId="1344820591" sldId="275"/>
            <ac:spMk id="10" creationId="{CBFF659F-D040-4A67-B951-3D6D61BB1FDE}"/>
          </ac:spMkLst>
        </pc:spChg>
        <pc:spChg chg="add del">
          <ac:chgData name="#CHEW LOH SENG#" userId="f4fc4dfd-3811-49d3-b586-2463baf97853" providerId="ADAL" clId="{4F6D682E-65C2-2A4D-8CD0-5634043AA7BC}" dt="2022-04-05T13:02:40.630" v="10805"/>
          <ac:spMkLst>
            <pc:docMk/>
            <pc:sldMk cId="1344820591" sldId="275"/>
            <ac:spMk id="12" creationId="{14002556-A10E-479D-9B30-0C8B7938EF41}"/>
          </ac:spMkLst>
        </pc:spChg>
        <pc:picChg chg="add del">
          <ac:chgData name="#CHEW LOH SENG#" userId="f4fc4dfd-3811-49d3-b586-2463baf97853" providerId="ADAL" clId="{4F6D682E-65C2-2A4D-8CD0-5634043AA7BC}" dt="2022-04-04T23:07:02.524" v="5170" actId="478"/>
          <ac:picMkLst>
            <pc:docMk/>
            <pc:sldMk cId="1344820591" sldId="275"/>
            <ac:picMk id="7" creationId="{612BA340-CF7F-282B-C3A1-446A17263C62}"/>
          </ac:picMkLst>
        </pc:picChg>
      </pc:sldChg>
      <pc:sldChg chg="modSp add mod modShow">
        <pc:chgData name="#CHEW LOH SENG#" userId="f4fc4dfd-3811-49d3-b586-2463baf97853" providerId="ADAL" clId="{4F6D682E-65C2-2A4D-8CD0-5634043AA7BC}" dt="2022-04-06T06:59:41.377" v="11636" actId="729"/>
        <pc:sldMkLst>
          <pc:docMk/>
          <pc:sldMk cId="3825916503" sldId="276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3825916503" sldId="276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6T06:46:05.895" v="11627" actId="20577"/>
          <ac:spMkLst>
            <pc:docMk/>
            <pc:sldMk cId="3825916503" sldId="276"/>
            <ac:spMk id="3" creationId="{7A4759D6-FF86-6642-9FDF-AAD19F85C514}"/>
          </ac:spMkLst>
        </pc:spChg>
      </pc:sldChg>
      <pc:sldChg chg="addSp delSp modSp add mod setBg delDesignElem modShow">
        <pc:chgData name="#CHEW LOH SENG#" userId="f4fc4dfd-3811-49d3-b586-2463baf97853" providerId="ADAL" clId="{4F6D682E-65C2-2A4D-8CD0-5634043AA7BC}" dt="2022-04-06T06:59:45.003" v="11637" actId="729"/>
        <pc:sldMkLst>
          <pc:docMk/>
          <pc:sldMk cId="1716662271" sldId="277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716662271" sldId="277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716662271" sldId="277"/>
            <ac:spMk id="3" creationId="{7A4759D6-FF86-6642-9FDF-AAD19F85C514}"/>
          </ac:spMkLst>
        </pc:spChg>
        <pc:spChg chg="add del">
          <ac:chgData name="#CHEW LOH SENG#" userId="f4fc4dfd-3811-49d3-b586-2463baf97853" providerId="ADAL" clId="{4F6D682E-65C2-2A4D-8CD0-5634043AA7BC}" dt="2022-04-05T13:02:40.630" v="10805"/>
          <ac:spMkLst>
            <pc:docMk/>
            <pc:sldMk cId="1716662271" sldId="277"/>
            <ac:spMk id="71" creationId="{5940F547-7206-4401-94FB-F8421915D8B8}"/>
          </ac:spMkLst>
        </pc:spChg>
        <pc:picChg chg="add mod ord">
          <ac:chgData name="#CHEW LOH SENG#" userId="f4fc4dfd-3811-49d3-b586-2463baf97853" providerId="ADAL" clId="{4F6D682E-65C2-2A4D-8CD0-5634043AA7BC}" dt="2022-04-05T02:49:33.706" v="10190" actId="26606"/>
          <ac:picMkLst>
            <pc:docMk/>
            <pc:sldMk cId="1716662271" sldId="277"/>
            <ac:picMk id="2050" creationId="{4C561823-E751-384C-892A-47672524B744}"/>
          </ac:picMkLst>
        </pc:picChg>
      </pc:sldChg>
      <pc:sldChg chg="addSp delSp modSp add mod setBg delDesignElem modShow">
        <pc:chgData name="#CHEW LOH SENG#" userId="f4fc4dfd-3811-49d3-b586-2463baf97853" providerId="ADAL" clId="{4F6D682E-65C2-2A4D-8CD0-5634043AA7BC}" dt="2022-04-06T06:59:53.331" v="11638" actId="729"/>
        <pc:sldMkLst>
          <pc:docMk/>
          <pc:sldMk cId="1348205863" sldId="278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348205863" sldId="278"/>
            <ac:spMk id="2" creationId="{0D95E49F-52DC-DE4E-A8CA-4800E7B0AD5B}"/>
          </ac:spMkLst>
        </pc:spChg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1348205863" sldId="278"/>
            <ac:spMk id="3" creationId="{7A4759D6-FF86-6642-9FDF-AAD19F85C514}"/>
          </ac:spMkLst>
        </pc:spChg>
        <pc:spChg chg="add del">
          <ac:chgData name="#CHEW LOH SENG#" userId="f4fc4dfd-3811-49d3-b586-2463baf97853" providerId="ADAL" clId="{4F6D682E-65C2-2A4D-8CD0-5634043AA7BC}" dt="2022-04-05T13:02:40.630" v="10805"/>
          <ac:spMkLst>
            <pc:docMk/>
            <pc:sldMk cId="1348205863" sldId="278"/>
            <ac:spMk id="71" creationId="{5940F547-7206-4401-94FB-F8421915D8B8}"/>
          </ac:spMkLst>
        </pc:spChg>
        <pc:picChg chg="add mod ord">
          <ac:chgData name="#CHEW LOH SENG#" userId="f4fc4dfd-3811-49d3-b586-2463baf97853" providerId="ADAL" clId="{4F6D682E-65C2-2A4D-8CD0-5634043AA7BC}" dt="2022-04-05T02:57:04.385" v="10541" actId="962"/>
          <ac:picMkLst>
            <pc:docMk/>
            <pc:sldMk cId="1348205863" sldId="278"/>
            <ac:picMk id="3074" creationId="{DB0E739A-F331-6648-89D4-991B734AE205}"/>
          </ac:picMkLst>
        </pc:picChg>
      </pc:sldChg>
      <pc:sldChg chg="addSp delSp modSp new mod modAnim modShow">
        <pc:chgData name="#CHEW LOH SENG#" userId="f4fc4dfd-3811-49d3-b586-2463baf97853" providerId="ADAL" clId="{4F6D682E-65C2-2A4D-8CD0-5634043AA7BC}" dt="2022-04-06T07:00:59.344" v="11641" actId="729"/>
        <pc:sldMkLst>
          <pc:docMk/>
          <pc:sldMk cId="3487985029" sldId="279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3487985029" sldId="279"/>
            <ac:spMk id="2" creationId="{920AFC67-17CF-E543-9228-F1A85F981331}"/>
          </ac:spMkLst>
        </pc:spChg>
        <pc:spChg chg="del">
          <ac:chgData name="#CHEW LOH SENG#" userId="f4fc4dfd-3811-49d3-b586-2463baf97853" providerId="ADAL" clId="{4F6D682E-65C2-2A4D-8CD0-5634043AA7BC}" dt="2022-04-05T12:43:34.134" v="10617"/>
          <ac:spMkLst>
            <pc:docMk/>
            <pc:sldMk cId="3487985029" sldId="279"/>
            <ac:spMk id="3" creationId="{26B252C2-DB18-9B45-8644-5C0EA889F3E9}"/>
          </ac:spMkLst>
        </pc:spChg>
        <pc:picChg chg="add mod">
          <ac:chgData name="#CHEW LOH SENG#" userId="f4fc4dfd-3811-49d3-b586-2463baf97853" providerId="ADAL" clId="{4F6D682E-65C2-2A4D-8CD0-5634043AA7BC}" dt="2022-04-05T13:02:46.109" v="10808"/>
          <ac:picMkLst>
            <pc:docMk/>
            <pc:sldMk cId="3487985029" sldId="279"/>
            <ac:picMk id="4" creationId="{004F0F13-5A05-0449-9F73-A831A203113D}"/>
          </ac:picMkLst>
        </pc:picChg>
      </pc:sldChg>
      <pc:sldChg chg="addSp delSp modSp new del mod setBg modAnim delDesignElem">
        <pc:chgData name="#CHEW LOH SENG#" userId="f4fc4dfd-3811-49d3-b586-2463baf97853" providerId="ADAL" clId="{4F6D682E-65C2-2A4D-8CD0-5634043AA7BC}" dt="2022-04-06T04:55:29.108" v="11114" actId="2696"/>
        <pc:sldMkLst>
          <pc:docMk/>
          <pc:sldMk cId="3700049463" sldId="280"/>
        </pc:sldMkLst>
        <pc:spChg chg="mod">
          <ac:chgData name="#CHEW LOH SENG#" userId="f4fc4dfd-3811-49d3-b586-2463baf97853" providerId="ADAL" clId="{4F6D682E-65C2-2A4D-8CD0-5634043AA7BC}" dt="2022-04-05T12:45:26.351" v="10678" actId="26606"/>
          <ac:spMkLst>
            <pc:docMk/>
            <pc:sldMk cId="3700049463" sldId="280"/>
            <ac:spMk id="2" creationId="{9524E4F0-1F97-734F-9798-7A0A42C28485}"/>
          </ac:spMkLst>
        </pc:spChg>
        <pc:spChg chg="add del mod">
          <ac:chgData name="#CHEW LOH SENG#" userId="f4fc4dfd-3811-49d3-b586-2463baf97853" providerId="ADAL" clId="{4F6D682E-65C2-2A4D-8CD0-5634043AA7BC}" dt="2022-04-06T04:54:42.618" v="11042"/>
          <ac:spMkLst>
            <pc:docMk/>
            <pc:sldMk cId="3700049463" sldId="280"/>
            <ac:spMk id="3" creationId="{09E91EBB-9F9B-6849-8CE6-C38AE1669A67}"/>
          </ac:spMkLst>
        </pc:spChg>
        <pc:spChg chg="del">
          <ac:chgData name="#CHEW LOH SENG#" userId="f4fc4dfd-3811-49d3-b586-2463baf97853" providerId="ADAL" clId="{4F6D682E-65C2-2A4D-8CD0-5634043AA7BC}" dt="2022-04-05T12:44:45.274" v="10672"/>
          <ac:spMkLst>
            <pc:docMk/>
            <pc:sldMk cId="3700049463" sldId="280"/>
            <ac:spMk id="3" creationId="{2BDCFDD7-4A56-5147-8D38-2D401D487308}"/>
          </ac:spMkLst>
        </pc:spChg>
        <pc:spChg chg="add del">
          <ac:chgData name="#CHEW LOH SENG#" userId="f4fc4dfd-3811-49d3-b586-2463baf97853" providerId="ADAL" clId="{4F6D682E-65C2-2A4D-8CD0-5634043AA7BC}" dt="2022-04-05T12:45:08.434" v="10674"/>
          <ac:spMkLst>
            <pc:docMk/>
            <pc:sldMk cId="3700049463" sldId="280"/>
            <ac:spMk id="8" creationId="{B6975F40-EEC1-B0C0-C6E0-5AAA12E17B80}"/>
          </ac:spMkLst>
        </pc:spChg>
        <pc:spChg chg="add del">
          <ac:chgData name="#CHEW LOH SENG#" userId="f4fc4dfd-3811-49d3-b586-2463baf97853" providerId="ADAL" clId="{4F6D682E-65C2-2A4D-8CD0-5634043AA7BC}" dt="2022-04-05T13:02:40.630" v="10805"/>
          <ac:spMkLst>
            <pc:docMk/>
            <pc:sldMk cId="3700049463" sldId="280"/>
            <ac:spMk id="10" creationId="{11114F18-D12D-43C6-895F-5BA92C290CC1}"/>
          </ac:spMkLst>
        </pc:spChg>
        <pc:spChg chg="add del">
          <ac:chgData name="#CHEW LOH SENG#" userId="f4fc4dfd-3811-49d3-b586-2463baf97853" providerId="ADAL" clId="{4F6D682E-65C2-2A4D-8CD0-5634043AA7BC}" dt="2022-04-05T13:02:40.630" v="10805"/>
          <ac:spMkLst>
            <pc:docMk/>
            <pc:sldMk cId="3700049463" sldId="280"/>
            <ac:spMk id="12" creationId="{6383B6F6-E8E8-4C9B-BEDE-6E743086F442}"/>
          </ac:spMkLst>
        </pc:spChg>
        <pc:spChg chg="add del">
          <ac:chgData name="#CHEW LOH SENG#" userId="f4fc4dfd-3811-49d3-b586-2463baf97853" providerId="ADAL" clId="{4F6D682E-65C2-2A4D-8CD0-5634043AA7BC}" dt="2022-04-05T13:02:40.630" v="10805"/>
          <ac:spMkLst>
            <pc:docMk/>
            <pc:sldMk cId="3700049463" sldId="280"/>
            <ac:spMk id="14" creationId="{4E45A778-B5BB-477D-BEE9-D874E8DCD5EC}"/>
          </ac:spMkLst>
        </pc:spChg>
        <pc:picChg chg="add mod">
          <ac:chgData name="#CHEW LOH SENG#" userId="f4fc4dfd-3811-49d3-b586-2463baf97853" providerId="ADAL" clId="{4F6D682E-65C2-2A4D-8CD0-5634043AA7BC}" dt="2022-04-05T12:45:26.351" v="10678" actId="26606"/>
          <ac:picMkLst>
            <pc:docMk/>
            <pc:sldMk cId="3700049463" sldId="280"/>
            <ac:picMk id="4" creationId="{0ECAEB56-58AD-1047-8D5C-711D993D0A5B}"/>
          </ac:picMkLst>
        </pc:picChg>
        <pc:picChg chg="add mod ord">
          <ac:chgData name="#CHEW LOH SENG#" userId="f4fc4dfd-3811-49d3-b586-2463baf97853" providerId="ADAL" clId="{4F6D682E-65C2-2A4D-8CD0-5634043AA7BC}" dt="2022-04-05T13:02:40.630" v="10805"/>
          <ac:picMkLst>
            <pc:docMk/>
            <pc:sldMk cId="3700049463" sldId="280"/>
            <ac:picMk id="5" creationId="{B2DBC3B2-869F-F64B-8829-1EB8330B116B}"/>
          </ac:picMkLst>
        </pc:picChg>
      </pc:sldChg>
      <pc:sldChg chg="addSp delSp modSp new mod modAnim modShow">
        <pc:chgData name="#CHEW LOH SENG#" userId="f4fc4dfd-3811-49d3-b586-2463baf97853" providerId="ADAL" clId="{4F6D682E-65C2-2A4D-8CD0-5634043AA7BC}" dt="2022-04-06T07:01:03.378" v="11643" actId="729"/>
        <pc:sldMkLst>
          <pc:docMk/>
          <pc:sldMk cId="3389557254" sldId="281"/>
        </pc:sldMkLst>
        <pc:spChg chg="mod">
          <ac:chgData name="#CHEW LOH SENG#" userId="f4fc4dfd-3811-49d3-b586-2463baf97853" providerId="ADAL" clId="{4F6D682E-65C2-2A4D-8CD0-5634043AA7BC}" dt="2022-04-05T13:02:46.109" v="10808"/>
          <ac:spMkLst>
            <pc:docMk/>
            <pc:sldMk cId="3389557254" sldId="281"/>
            <ac:spMk id="2" creationId="{E4D7945B-DC27-5044-BA41-C404BE5BFCE4}"/>
          </ac:spMkLst>
        </pc:spChg>
        <pc:spChg chg="del">
          <ac:chgData name="#CHEW LOH SENG#" userId="f4fc4dfd-3811-49d3-b586-2463baf97853" providerId="ADAL" clId="{4F6D682E-65C2-2A4D-8CD0-5634043AA7BC}" dt="2022-04-05T12:46:37.041" v="10755"/>
          <ac:spMkLst>
            <pc:docMk/>
            <pc:sldMk cId="3389557254" sldId="281"/>
            <ac:spMk id="3" creationId="{2C83F654-671D-2446-9888-CF534D74096F}"/>
          </ac:spMkLst>
        </pc:spChg>
        <pc:picChg chg="add mod">
          <ac:chgData name="#CHEW LOH SENG#" userId="f4fc4dfd-3811-49d3-b586-2463baf97853" providerId="ADAL" clId="{4F6D682E-65C2-2A4D-8CD0-5634043AA7BC}" dt="2022-04-05T13:02:46.109" v="10808"/>
          <ac:picMkLst>
            <pc:docMk/>
            <pc:sldMk cId="3389557254" sldId="281"/>
            <ac:picMk id="4" creationId="{C005079F-524F-3B47-BCFB-F62C3CE35899}"/>
          </ac:picMkLst>
        </pc:picChg>
      </pc:sldChg>
      <pc:sldChg chg="addSp delSp modSp add mod modShow">
        <pc:chgData name="#CHEW LOH SENG#" userId="f4fc4dfd-3811-49d3-b586-2463baf97853" providerId="ADAL" clId="{4F6D682E-65C2-2A4D-8CD0-5634043AA7BC}" dt="2022-04-06T07:13:52.517" v="11717" actId="729"/>
        <pc:sldMkLst>
          <pc:docMk/>
          <pc:sldMk cId="2931591043" sldId="282"/>
        </pc:sldMkLst>
        <pc:spChg chg="mod">
          <ac:chgData name="#CHEW LOH SENG#" userId="f4fc4dfd-3811-49d3-b586-2463baf97853" providerId="ADAL" clId="{4F6D682E-65C2-2A4D-8CD0-5634043AA7BC}" dt="2022-04-05T13:07:46.739" v="10875" actId="20577"/>
          <ac:spMkLst>
            <pc:docMk/>
            <pc:sldMk cId="2931591043" sldId="282"/>
            <ac:spMk id="2" creationId="{5B58770C-3FEC-D743-B83A-1EDA1C58A2BA}"/>
          </ac:spMkLst>
        </pc:spChg>
        <pc:spChg chg="mod">
          <ac:chgData name="#CHEW LOH SENG#" userId="f4fc4dfd-3811-49d3-b586-2463baf97853" providerId="ADAL" clId="{4F6D682E-65C2-2A4D-8CD0-5634043AA7BC}" dt="2022-04-05T13:39:58.601" v="10940" actId="20577"/>
          <ac:spMkLst>
            <pc:docMk/>
            <pc:sldMk cId="2931591043" sldId="282"/>
            <ac:spMk id="3" creationId="{324D3B8D-1E7A-EB4F-A0DB-1BE64226719F}"/>
          </ac:spMkLst>
        </pc:spChg>
        <pc:spChg chg="add mod">
          <ac:chgData name="#CHEW LOH SENG#" userId="f4fc4dfd-3811-49d3-b586-2463baf97853" providerId="ADAL" clId="{4F6D682E-65C2-2A4D-8CD0-5634043AA7BC}" dt="2022-04-06T07:06:20.544" v="11704" actId="20577"/>
          <ac:spMkLst>
            <pc:docMk/>
            <pc:sldMk cId="2931591043" sldId="282"/>
            <ac:spMk id="9" creationId="{7F43FF4B-3F95-B04B-87DE-A2FB1E2C5926}"/>
          </ac:spMkLst>
        </pc:spChg>
        <pc:spChg chg="add mod">
          <ac:chgData name="#CHEW LOH SENG#" userId="f4fc4dfd-3811-49d3-b586-2463baf97853" providerId="ADAL" clId="{4F6D682E-65C2-2A4D-8CD0-5634043AA7BC}" dt="2022-04-06T07:06:23.588" v="11706" actId="20577"/>
          <ac:spMkLst>
            <pc:docMk/>
            <pc:sldMk cId="2931591043" sldId="282"/>
            <ac:spMk id="10" creationId="{9B1B1256-1C25-984D-99E0-D80AAC247F03}"/>
          </ac:spMkLst>
        </pc:spChg>
        <pc:spChg chg="add del mod">
          <ac:chgData name="#CHEW LOH SENG#" userId="f4fc4dfd-3811-49d3-b586-2463baf97853" providerId="ADAL" clId="{4F6D682E-65C2-2A4D-8CD0-5634043AA7BC}" dt="2022-04-06T07:06:18.353" v="11703" actId="478"/>
          <ac:spMkLst>
            <pc:docMk/>
            <pc:sldMk cId="2931591043" sldId="282"/>
            <ac:spMk id="11" creationId="{CE376830-CE90-894B-AE3F-F600647D14E2}"/>
          </ac:spMkLst>
        </pc:spChg>
        <pc:spChg chg="add mod">
          <ac:chgData name="#CHEW LOH SENG#" userId="f4fc4dfd-3811-49d3-b586-2463baf97853" providerId="ADAL" clId="{4F6D682E-65C2-2A4D-8CD0-5634043AA7BC}" dt="2022-04-06T05:10:40.094" v="11603" actId="14100"/>
          <ac:spMkLst>
            <pc:docMk/>
            <pc:sldMk cId="2931591043" sldId="282"/>
            <ac:spMk id="13" creationId="{8DB839E7-1297-AB4B-BD4E-EB5E3ECFD1A1}"/>
          </ac:spMkLst>
        </pc:spChg>
        <pc:picChg chg="add del">
          <ac:chgData name="#CHEW LOH SENG#" userId="f4fc4dfd-3811-49d3-b586-2463baf97853" providerId="ADAL" clId="{4F6D682E-65C2-2A4D-8CD0-5634043AA7BC}" dt="2022-04-05T13:14:16.829" v="10918" actId="478"/>
          <ac:picMkLst>
            <pc:docMk/>
            <pc:sldMk cId="2931591043" sldId="282"/>
            <ac:picMk id="2050" creationId="{C0285525-861D-E649-9B36-CE2F1A4DA1F0}"/>
          </ac:picMkLst>
        </pc:picChg>
        <pc:picChg chg="del">
          <ac:chgData name="#CHEW LOH SENG#" userId="f4fc4dfd-3811-49d3-b586-2463baf97853" providerId="ADAL" clId="{4F6D682E-65C2-2A4D-8CD0-5634043AA7BC}" dt="2022-04-05T13:07:56.325" v="10879" actId="478"/>
          <ac:picMkLst>
            <pc:docMk/>
            <pc:sldMk cId="2931591043" sldId="282"/>
            <ac:picMk id="2052" creationId="{D463B94D-CAE5-134F-A6D0-5F4CCE89822F}"/>
          </ac:picMkLst>
        </pc:picChg>
        <pc:picChg chg="del">
          <ac:chgData name="#CHEW LOH SENG#" userId="f4fc4dfd-3811-49d3-b586-2463baf97853" providerId="ADAL" clId="{4F6D682E-65C2-2A4D-8CD0-5634043AA7BC}" dt="2022-04-05T13:07:57.532" v="10880" actId="478"/>
          <ac:picMkLst>
            <pc:docMk/>
            <pc:sldMk cId="2931591043" sldId="282"/>
            <ac:picMk id="2054" creationId="{0CFAFD6F-B848-8848-8A7B-23670B208FD2}"/>
          </ac:picMkLst>
        </pc:picChg>
        <pc:picChg chg="del">
          <ac:chgData name="#CHEW LOH SENG#" userId="f4fc4dfd-3811-49d3-b586-2463baf97853" providerId="ADAL" clId="{4F6D682E-65C2-2A4D-8CD0-5634043AA7BC}" dt="2022-04-05T13:07:55.127" v="10878" actId="478"/>
          <ac:picMkLst>
            <pc:docMk/>
            <pc:sldMk cId="2931591043" sldId="282"/>
            <ac:picMk id="2056" creationId="{FBD4965B-0C5C-A242-8687-5B5B325E8812}"/>
          </ac:picMkLst>
        </pc:picChg>
        <pc:picChg chg="add del mod">
          <ac:chgData name="#CHEW LOH SENG#" userId="f4fc4dfd-3811-49d3-b586-2463baf97853" providerId="ADAL" clId="{4F6D682E-65C2-2A4D-8CD0-5634043AA7BC}" dt="2022-04-05T13:14:02.406" v="10911"/>
          <ac:picMkLst>
            <pc:docMk/>
            <pc:sldMk cId="2931591043" sldId="282"/>
            <ac:picMk id="4098" creationId="{26F0D223-A1F1-A847-B4E1-85EA5740C7EC}"/>
          </ac:picMkLst>
        </pc:picChg>
        <pc:picChg chg="add mod">
          <ac:chgData name="#CHEW LOH SENG#" userId="f4fc4dfd-3811-49d3-b586-2463baf97853" providerId="ADAL" clId="{4F6D682E-65C2-2A4D-8CD0-5634043AA7BC}" dt="2022-04-06T05:10:37.164" v="11602" actId="1038"/>
          <ac:picMkLst>
            <pc:docMk/>
            <pc:sldMk cId="2931591043" sldId="282"/>
            <ac:picMk id="4100" creationId="{E7C384C9-1C34-4049-9339-8BA301AB89FA}"/>
          </ac:picMkLst>
        </pc:picChg>
        <pc:picChg chg="add mod">
          <ac:chgData name="#CHEW LOH SENG#" userId="f4fc4dfd-3811-49d3-b586-2463baf97853" providerId="ADAL" clId="{4F6D682E-65C2-2A4D-8CD0-5634043AA7BC}" dt="2022-04-06T05:10:37.164" v="11602" actId="1038"/>
          <ac:picMkLst>
            <pc:docMk/>
            <pc:sldMk cId="2931591043" sldId="282"/>
            <ac:picMk id="4102" creationId="{EEA6BE0F-5307-3440-9AE8-CCB596C28545}"/>
          </ac:picMkLst>
        </pc:picChg>
        <pc:picChg chg="add mod">
          <ac:chgData name="#CHEW LOH SENG#" userId="f4fc4dfd-3811-49d3-b586-2463baf97853" providerId="ADAL" clId="{4F6D682E-65C2-2A4D-8CD0-5634043AA7BC}" dt="2022-04-06T05:10:37.164" v="11602" actId="1038"/>
          <ac:picMkLst>
            <pc:docMk/>
            <pc:sldMk cId="2931591043" sldId="282"/>
            <ac:picMk id="4104" creationId="{FD024DF7-FDCE-3647-B781-B10FF2561E99}"/>
          </ac:picMkLst>
        </pc:picChg>
        <pc:picChg chg="add mod">
          <ac:chgData name="#CHEW LOH SENG#" userId="f4fc4dfd-3811-49d3-b586-2463baf97853" providerId="ADAL" clId="{4F6D682E-65C2-2A4D-8CD0-5634043AA7BC}" dt="2022-04-06T05:10:37.164" v="11602" actId="1038"/>
          <ac:picMkLst>
            <pc:docMk/>
            <pc:sldMk cId="2931591043" sldId="282"/>
            <ac:picMk id="4106" creationId="{3B6ECB37-B370-7644-8B6E-9CE2745BF5BC}"/>
          </ac:picMkLst>
        </pc:picChg>
      </pc:sldChg>
      <pc:sldChg chg="new del">
        <pc:chgData name="#CHEW LOH SENG#" userId="f4fc4dfd-3811-49d3-b586-2463baf97853" providerId="ADAL" clId="{4F6D682E-65C2-2A4D-8CD0-5634043AA7BC}" dt="2022-04-05T13:07:41.273" v="10872" actId="680"/>
        <pc:sldMkLst>
          <pc:docMk/>
          <pc:sldMk cId="3599993891" sldId="282"/>
        </pc:sldMkLst>
      </pc:sldChg>
      <pc:sldChg chg="addSp delSp modSp new mod setBg setClrOvrMap modShow">
        <pc:chgData name="#CHEW LOH SENG#" userId="f4fc4dfd-3811-49d3-b586-2463baf97853" providerId="ADAL" clId="{4F6D682E-65C2-2A4D-8CD0-5634043AA7BC}" dt="2022-04-06T06:59:33.935" v="11634" actId="729"/>
        <pc:sldMkLst>
          <pc:docMk/>
          <pc:sldMk cId="4135169062" sldId="283"/>
        </pc:sldMkLst>
        <pc:spChg chg="del mod">
          <ac:chgData name="#CHEW LOH SENG#" userId="f4fc4dfd-3811-49d3-b586-2463baf97853" providerId="ADAL" clId="{4F6D682E-65C2-2A4D-8CD0-5634043AA7BC}" dt="2022-04-06T04:48:19.365" v="11010" actId="478"/>
          <ac:spMkLst>
            <pc:docMk/>
            <pc:sldMk cId="4135169062" sldId="283"/>
            <ac:spMk id="2" creationId="{686991D2-AA21-5E46-BB36-E97C4169742F}"/>
          </ac:spMkLst>
        </pc:spChg>
        <pc:spChg chg="del mod">
          <ac:chgData name="#CHEW LOH SENG#" userId="f4fc4dfd-3811-49d3-b586-2463baf97853" providerId="ADAL" clId="{4F6D682E-65C2-2A4D-8CD0-5634043AA7BC}" dt="2022-04-06T04:48:33.604" v="11013" actId="478"/>
          <ac:spMkLst>
            <pc:docMk/>
            <pc:sldMk cId="4135169062" sldId="283"/>
            <ac:spMk id="3" creationId="{20180DD1-695C-EF4A-99A5-908737E54595}"/>
          </ac:spMkLst>
        </pc:spChg>
        <pc:spChg chg="add del mod">
          <ac:chgData name="#CHEW LOH SENG#" userId="f4fc4dfd-3811-49d3-b586-2463baf97853" providerId="ADAL" clId="{4F6D682E-65C2-2A4D-8CD0-5634043AA7BC}" dt="2022-04-06T04:48:31.430" v="11012"/>
          <ac:spMkLst>
            <pc:docMk/>
            <pc:sldMk cId="4135169062" sldId="283"/>
            <ac:spMk id="6" creationId="{D88CC963-78E6-C146-B321-7ECCD8D6A373}"/>
          </ac:spMkLst>
        </pc:spChg>
        <pc:spChg chg="add del mod">
          <ac:chgData name="#CHEW LOH SENG#" userId="f4fc4dfd-3811-49d3-b586-2463baf97853" providerId="ADAL" clId="{4F6D682E-65C2-2A4D-8CD0-5634043AA7BC}" dt="2022-04-06T04:48:31.430" v="11012"/>
          <ac:spMkLst>
            <pc:docMk/>
            <pc:sldMk cId="4135169062" sldId="283"/>
            <ac:spMk id="7" creationId="{442EBC4E-950F-C540-9030-7B2217086EBE}"/>
          </ac:spMkLst>
        </pc:spChg>
        <pc:spChg chg="add">
          <ac:chgData name="#CHEW LOH SENG#" userId="f4fc4dfd-3811-49d3-b586-2463baf97853" providerId="ADAL" clId="{4F6D682E-65C2-2A4D-8CD0-5634043AA7BC}" dt="2022-04-06T04:48:07.023" v="11009" actId="26606"/>
          <ac:spMkLst>
            <pc:docMk/>
            <pc:sldMk cId="4135169062" sldId="283"/>
            <ac:spMk id="8" creationId="{089A69AF-D57B-49B4-886C-D4A5DC194421}"/>
          </ac:spMkLst>
        </pc:spChg>
        <pc:spChg chg="add">
          <ac:chgData name="#CHEW LOH SENG#" userId="f4fc4dfd-3811-49d3-b586-2463baf97853" providerId="ADAL" clId="{4F6D682E-65C2-2A4D-8CD0-5634043AA7BC}" dt="2022-04-06T04:48:07.023" v="11009" actId="26606"/>
          <ac:spMkLst>
            <pc:docMk/>
            <pc:sldMk cId="4135169062" sldId="283"/>
            <ac:spMk id="10" creationId="{CABDC08D-6093-4397-92D4-54D00E2BB1C2}"/>
          </ac:spMkLst>
        </pc:spChg>
        <pc:spChg chg="add del mod">
          <ac:chgData name="#CHEW LOH SENG#" userId="f4fc4dfd-3811-49d3-b586-2463baf97853" providerId="ADAL" clId="{4F6D682E-65C2-2A4D-8CD0-5634043AA7BC}" dt="2022-04-06T04:48:31.430" v="11012"/>
          <ac:spMkLst>
            <pc:docMk/>
            <pc:sldMk cId="4135169062" sldId="283"/>
            <ac:spMk id="11" creationId="{834D865F-C6FC-0448-82F3-E10CF0E8492D}"/>
          </ac:spMkLst>
        </pc:spChg>
        <pc:spChg chg="add mod">
          <ac:chgData name="#CHEW LOH SENG#" userId="f4fc4dfd-3811-49d3-b586-2463baf97853" providerId="ADAL" clId="{4F6D682E-65C2-2A4D-8CD0-5634043AA7BC}" dt="2022-04-06T04:48:34.177" v="11014"/>
          <ac:spMkLst>
            <pc:docMk/>
            <pc:sldMk cId="4135169062" sldId="283"/>
            <ac:spMk id="12" creationId="{5FB1FC2F-5FAF-954D-97FA-92C0FB2E161C}"/>
          </ac:spMkLst>
        </pc:spChg>
        <pc:spChg chg="add mod">
          <ac:chgData name="#CHEW LOH SENG#" userId="f4fc4dfd-3811-49d3-b586-2463baf97853" providerId="ADAL" clId="{4F6D682E-65C2-2A4D-8CD0-5634043AA7BC}" dt="2022-04-06T04:48:34.177" v="11014"/>
          <ac:spMkLst>
            <pc:docMk/>
            <pc:sldMk cId="4135169062" sldId="283"/>
            <ac:spMk id="13" creationId="{3004AFDA-7EAA-DF47-8E24-6B7876EC21A3}"/>
          </ac:spMkLst>
        </pc:spChg>
        <pc:spChg chg="add mod">
          <ac:chgData name="#CHEW LOH SENG#" userId="f4fc4dfd-3811-49d3-b586-2463baf97853" providerId="ADAL" clId="{4F6D682E-65C2-2A4D-8CD0-5634043AA7BC}" dt="2022-04-06T04:48:34.177" v="11014"/>
          <ac:spMkLst>
            <pc:docMk/>
            <pc:sldMk cId="4135169062" sldId="283"/>
            <ac:spMk id="15" creationId="{E4782733-64C2-6C4D-AAE9-3C56E2EF5A86}"/>
          </ac:spMkLst>
        </pc:spChg>
        <pc:picChg chg="add del mod">
          <ac:chgData name="#CHEW LOH SENG#" userId="f4fc4dfd-3811-49d3-b586-2463baf97853" providerId="ADAL" clId="{4F6D682E-65C2-2A4D-8CD0-5634043AA7BC}" dt="2022-04-06T04:48:31.430" v="11012"/>
          <ac:picMkLst>
            <pc:docMk/>
            <pc:sldMk cId="4135169062" sldId="283"/>
            <ac:picMk id="9" creationId="{67EF3F86-FE0A-0044-BF52-DE7FE980FC6B}"/>
          </ac:picMkLst>
        </pc:picChg>
        <pc:picChg chg="add mod">
          <ac:chgData name="#CHEW LOH SENG#" userId="f4fc4dfd-3811-49d3-b586-2463baf97853" providerId="ADAL" clId="{4F6D682E-65C2-2A4D-8CD0-5634043AA7BC}" dt="2022-04-06T04:48:45.717" v="11016" actId="1076"/>
          <ac:picMkLst>
            <pc:docMk/>
            <pc:sldMk cId="4135169062" sldId="283"/>
            <ac:picMk id="14" creationId="{B6832FCD-5494-A548-9543-6728ADA2E0E7}"/>
          </ac:picMkLst>
        </pc:picChg>
      </pc:sldChg>
      <pc:sldChg chg="addSp delSp modSp add mod modShow">
        <pc:chgData name="#CHEW LOH SENG#" userId="f4fc4dfd-3811-49d3-b586-2463baf97853" providerId="ADAL" clId="{4F6D682E-65C2-2A4D-8CD0-5634043AA7BC}" dt="2022-04-06T06:59:37.312" v="11635" actId="729"/>
        <pc:sldMkLst>
          <pc:docMk/>
          <pc:sldMk cId="4117706982" sldId="284"/>
        </pc:sldMkLst>
        <pc:spChg chg="add del mod">
          <ac:chgData name="#CHEW LOH SENG#" userId="f4fc4dfd-3811-49d3-b586-2463baf97853" providerId="ADAL" clId="{4F6D682E-65C2-2A4D-8CD0-5634043AA7BC}" dt="2022-04-06T04:49:02.803" v="11020" actId="478"/>
          <ac:spMkLst>
            <pc:docMk/>
            <pc:sldMk cId="4117706982" sldId="284"/>
            <ac:spMk id="3" creationId="{2500DF45-4362-4F40-9F2B-3C9BBCAD6780}"/>
          </ac:spMkLst>
        </pc:spChg>
        <pc:spChg chg="add del mod">
          <ac:chgData name="#CHEW LOH SENG#" userId="f4fc4dfd-3811-49d3-b586-2463baf97853" providerId="ADAL" clId="{4F6D682E-65C2-2A4D-8CD0-5634043AA7BC}" dt="2022-04-06T04:49:07.600" v="11022" actId="478"/>
          <ac:spMkLst>
            <pc:docMk/>
            <pc:sldMk cId="4117706982" sldId="284"/>
            <ac:spMk id="5" creationId="{CCAEE5C6-3CE7-1140-BF5C-F99858B0826E}"/>
          </ac:spMkLst>
        </pc:spChg>
        <pc:spChg chg="add del">
          <ac:chgData name="#CHEW LOH SENG#" userId="f4fc4dfd-3811-49d3-b586-2463baf97853" providerId="ADAL" clId="{4F6D682E-65C2-2A4D-8CD0-5634043AA7BC}" dt="2022-04-06T04:49:27.516" v="11025" actId="26606"/>
          <ac:spMkLst>
            <pc:docMk/>
            <pc:sldMk cId="4117706982" sldId="284"/>
            <ac:spMk id="8" creationId="{089A69AF-D57B-49B4-886C-D4A5DC194421}"/>
          </ac:spMkLst>
        </pc:spChg>
        <pc:spChg chg="add del">
          <ac:chgData name="#CHEW LOH SENG#" userId="f4fc4dfd-3811-49d3-b586-2463baf97853" providerId="ADAL" clId="{4F6D682E-65C2-2A4D-8CD0-5634043AA7BC}" dt="2022-04-06T04:49:27.516" v="11025" actId="26606"/>
          <ac:spMkLst>
            <pc:docMk/>
            <pc:sldMk cId="4117706982" sldId="284"/>
            <ac:spMk id="10" creationId="{CABDC08D-6093-4397-92D4-54D00E2BB1C2}"/>
          </ac:spMkLst>
        </pc:spChg>
        <pc:spChg chg="del">
          <ac:chgData name="#CHEW LOH SENG#" userId="f4fc4dfd-3811-49d3-b586-2463baf97853" providerId="ADAL" clId="{4F6D682E-65C2-2A4D-8CD0-5634043AA7BC}" dt="2022-04-06T04:48:59.531" v="11019" actId="478"/>
          <ac:spMkLst>
            <pc:docMk/>
            <pc:sldMk cId="4117706982" sldId="284"/>
            <ac:spMk id="12" creationId="{5FB1FC2F-5FAF-954D-97FA-92C0FB2E161C}"/>
          </ac:spMkLst>
        </pc:spChg>
        <pc:spChg chg="del">
          <ac:chgData name="#CHEW LOH SENG#" userId="f4fc4dfd-3811-49d3-b586-2463baf97853" providerId="ADAL" clId="{4F6D682E-65C2-2A4D-8CD0-5634043AA7BC}" dt="2022-04-06T04:49:05.683" v="11021" actId="478"/>
          <ac:spMkLst>
            <pc:docMk/>
            <pc:sldMk cId="4117706982" sldId="284"/>
            <ac:spMk id="13" creationId="{3004AFDA-7EAA-DF47-8E24-6B7876EC21A3}"/>
          </ac:spMkLst>
        </pc:spChg>
        <pc:spChg chg="del">
          <ac:chgData name="#CHEW LOH SENG#" userId="f4fc4dfd-3811-49d3-b586-2463baf97853" providerId="ADAL" clId="{4F6D682E-65C2-2A4D-8CD0-5634043AA7BC}" dt="2022-04-06T04:49:05.683" v="11021" actId="478"/>
          <ac:spMkLst>
            <pc:docMk/>
            <pc:sldMk cId="4117706982" sldId="284"/>
            <ac:spMk id="15" creationId="{E4782733-64C2-6C4D-AAE9-3C56E2EF5A86}"/>
          </ac:spMkLst>
        </pc:spChg>
        <pc:spChg chg="add mod">
          <ac:chgData name="#CHEW LOH SENG#" userId="f4fc4dfd-3811-49d3-b586-2463baf97853" providerId="ADAL" clId="{4F6D682E-65C2-2A4D-8CD0-5634043AA7BC}" dt="2022-04-06T04:49:27.516" v="11025" actId="26606"/>
          <ac:spMkLst>
            <pc:docMk/>
            <pc:sldMk cId="4117706982" sldId="284"/>
            <ac:spMk id="16" creationId="{DCE3D11B-4D75-DB4D-AFD1-6DE6E406FFFA}"/>
          </ac:spMkLst>
        </pc:spChg>
        <pc:spChg chg="add mod">
          <ac:chgData name="#CHEW LOH SENG#" userId="f4fc4dfd-3811-49d3-b586-2463baf97853" providerId="ADAL" clId="{4F6D682E-65C2-2A4D-8CD0-5634043AA7BC}" dt="2022-04-06T04:50:02.603" v="11027" actId="14100"/>
          <ac:spMkLst>
            <pc:docMk/>
            <pc:sldMk cId="4117706982" sldId="284"/>
            <ac:spMk id="17" creationId="{AD8B8981-36CB-314B-ACFB-DB4F4F3A1174}"/>
          </ac:spMkLst>
        </pc:spChg>
        <pc:spChg chg="add del">
          <ac:chgData name="#CHEW LOH SENG#" userId="f4fc4dfd-3811-49d3-b586-2463baf97853" providerId="ADAL" clId="{4F6D682E-65C2-2A4D-8CD0-5634043AA7BC}" dt="2022-04-06T04:49:27.516" v="11025" actId="26606"/>
          <ac:spMkLst>
            <pc:docMk/>
            <pc:sldMk cId="4117706982" sldId="284"/>
            <ac:spMk id="22" creationId="{089A69AF-D57B-49B4-886C-D4A5DC194421}"/>
          </ac:spMkLst>
        </pc:spChg>
        <pc:spChg chg="add del">
          <ac:chgData name="#CHEW LOH SENG#" userId="f4fc4dfd-3811-49d3-b586-2463baf97853" providerId="ADAL" clId="{4F6D682E-65C2-2A4D-8CD0-5634043AA7BC}" dt="2022-04-06T04:49:27.516" v="11025" actId="26606"/>
          <ac:spMkLst>
            <pc:docMk/>
            <pc:sldMk cId="4117706982" sldId="284"/>
            <ac:spMk id="24" creationId="{CABDC08D-6093-4397-92D4-54D00E2BB1C2}"/>
          </ac:spMkLst>
        </pc:spChg>
        <pc:picChg chg="del">
          <ac:chgData name="#CHEW LOH SENG#" userId="f4fc4dfd-3811-49d3-b586-2463baf97853" providerId="ADAL" clId="{4F6D682E-65C2-2A4D-8CD0-5634043AA7BC}" dt="2022-04-06T04:49:05.683" v="11021" actId="478"/>
          <ac:picMkLst>
            <pc:docMk/>
            <pc:sldMk cId="4117706982" sldId="284"/>
            <ac:picMk id="14" creationId="{B6832FCD-5494-A548-9543-6728ADA2E0E7}"/>
          </ac:picMkLst>
        </pc:picChg>
      </pc:sldChg>
      <pc:sldChg chg="addSp delSp modSp add mod ord setBg modAnim setClrOvrMap modShow">
        <pc:chgData name="#CHEW LOH SENG#" userId="f4fc4dfd-3811-49d3-b586-2463baf97853" providerId="ADAL" clId="{4F6D682E-65C2-2A4D-8CD0-5634043AA7BC}" dt="2022-04-06T07:01:01.418" v="11642" actId="729"/>
        <pc:sldMkLst>
          <pc:docMk/>
          <pc:sldMk cId="1991472685" sldId="285"/>
        </pc:sldMkLst>
        <pc:spChg chg="add del mod">
          <ac:chgData name="#CHEW LOH SENG#" userId="f4fc4dfd-3811-49d3-b586-2463baf97853" providerId="ADAL" clId="{4F6D682E-65C2-2A4D-8CD0-5634043AA7BC}" dt="2022-04-06T04:53:55.892" v="11035" actId="478"/>
          <ac:spMkLst>
            <pc:docMk/>
            <pc:sldMk cId="1991472685" sldId="285"/>
            <ac:spMk id="3" creationId="{7E2766F8-A085-4D42-B398-9E7F7B640B15}"/>
          </ac:spMkLst>
        </pc:spChg>
        <pc:spChg chg="add del mod">
          <ac:chgData name="#CHEW LOH SENG#" userId="f4fc4dfd-3811-49d3-b586-2463baf97853" providerId="ADAL" clId="{4F6D682E-65C2-2A4D-8CD0-5634043AA7BC}" dt="2022-04-06T04:54:14.762" v="11037" actId="478"/>
          <ac:spMkLst>
            <pc:docMk/>
            <pc:sldMk cId="1991472685" sldId="285"/>
            <ac:spMk id="5" creationId="{A8D405EC-2866-A344-84CA-90DA94B73CBD}"/>
          </ac:spMkLst>
        </pc:spChg>
        <pc:spChg chg="add del mod">
          <ac:chgData name="#CHEW LOH SENG#" userId="f4fc4dfd-3811-49d3-b586-2463baf97853" providerId="ADAL" clId="{4F6D682E-65C2-2A4D-8CD0-5634043AA7BC}" dt="2022-04-06T04:55:23.775" v="11113"/>
          <ac:spMkLst>
            <pc:docMk/>
            <pc:sldMk cId="1991472685" sldId="285"/>
            <ac:spMk id="6" creationId="{5D30BA25-C56B-7B44-861E-B2C799096A28}"/>
          </ac:spMkLst>
        </pc:spChg>
        <pc:spChg chg="add del">
          <ac:chgData name="#CHEW LOH SENG#" userId="f4fc4dfd-3811-49d3-b586-2463baf97853" providerId="ADAL" clId="{4F6D682E-65C2-2A4D-8CD0-5634043AA7BC}" dt="2022-04-06T04:55:08.624" v="11050" actId="26606"/>
          <ac:spMkLst>
            <pc:docMk/>
            <pc:sldMk cId="1991472685" sldId="285"/>
            <ac:spMk id="8" creationId="{089A69AF-D57B-49B4-886C-D4A5DC194421}"/>
          </ac:spMkLst>
        </pc:spChg>
        <pc:spChg chg="add mod">
          <ac:chgData name="#CHEW LOH SENG#" userId="f4fc4dfd-3811-49d3-b586-2463baf97853" providerId="ADAL" clId="{4F6D682E-65C2-2A4D-8CD0-5634043AA7BC}" dt="2022-04-06T04:55:08.624" v="11050" actId="26606"/>
          <ac:spMkLst>
            <pc:docMk/>
            <pc:sldMk cId="1991472685" sldId="285"/>
            <ac:spMk id="9" creationId="{29E277E1-9CE8-F348-AD58-72D00A070C32}"/>
          </ac:spMkLst>
        </pc:spChg>
        <pc:spChg chg="add del">
          <ac:chgData name="#CHEW LOH SENG#" userId="f4fc4dfd-3811-49d3-b586-2463baf97853" providerId="ADAL" clId="{4F6D682E-65C2-2A4D-8CD0-5634043AA7BC}" dt="2022-04-06T04:55:08.624" v="11050" actId="26606"/>
          <ac:spMkLst>
            <pc:docMk/>
            <pc:sldMk cId="1991472685" sldId="285"/>
            <ac:spMk id="10" creationId="{CABDC08D-6093-4397-92D4-54D00E2BB1C2}"/>
          </ac:spMkLst>
        </pc:spChg>
        <pc:spChg chg="add del">
          <ac:chgData name="#CHEW LOH SENG#" userId="f4fc4dfd-3811-49d3-b586-2463baf97853" providerId="ADAL" clId="{4F6D682E-65C2-2A4D-8CD0-5634043AA7BC}" dt="2022-04-06T04:55:08.624" v="11050" actId="26606"/>
          <ac:spMkLst>
            <pc:docMk/>
            <pc:sldMk cId="1991472685" sldId="285"/>
            <ac:spMk id="14" creationId="{E158B155-2870-4844-B295-BF04F38497F2}"/>
          </ac:spMkLst>
        </pc:spChg>
        <pc:spChg chg="del">
          <ac:chgData name="#CHEW LOH SENG#" userId="f4fc4dfd-3811-49d3-b586-2463baf97853" providerId="ADAL" clId="{4F6D682E-65C2-2A4D-8CD0-5634043AA7BC}" dt="2022-04-06T04:53:53.044" v="11033" actId="478"/>
          <ac:spMkLst>
            <pc:docMk/>
            <pc:sldMk cId="1991472685" sldId="285"/>
            <ac:spMk id="16" creationId="{DCE3D11B-4D75-DB4D-AFD1-6DE6E406FFFA}"/>
          </ac:spMkLst>
        </pc:spChg>
        <pc:spChg chg="del">
          <ac:chgData name="#CHEW LOH SENG#" userId="f4fc4dfd-3811-49d3-b586-2463baf97853" providerId="ADAL" clId="{4F6D682E-65C2-2A4D-8CD0-5634043AA7BC}" dt="2022-04-06T04:53:59.195" v="11036" actId="478"/>
          <ac:spMkLst>
            <pc:docMk/>
            <pc:sldMk cId="1991472685" sldId="285"/>
            <ac:spMk id="17" creationId="{AD8B8981-36CB-314B-ACFB-DB4F4F3A1174}"/>
          </ac:spMkLst>
        </pc:spChg>
        <pc:spChg chg="add del">
          <ac:chgData name="#CHEW LOH SENG#" userId="f4fc4dfd-3811-49d3-b586-2463baf97853" providerId="ADAL" clId="{4F6D682E-65C2-2A4D-8CD0-5634043AA7BC}" dt="2022-04-06T04:55:08.624" v="11050" actId="26606"/>
          <ac:spMkLst>
            <pc:docMk/>
            <pc:sldMk cId="1991472685" sldId="285"/>
            <ac:spMk id="19" creationId="{8EC6859F-6DE0-454C-AF7C-3CEC5E54120D}"/>
          </ac:spMkLst>
        </pc:spChg>
        <pc:spChg chg="add del">
          <ac:chgData name="#CHEW LOH SENG#" userId="f4fc4dfd-3811-49d3-b586-2463baf97853" providerId="ADAL" clId="{4F6D682E-65C2-2A4D-8CD0-5634043AA7BC}" dt="2022-04-06T04:55:08.624" v="11050" actId="26606"/>
          <ac:spMkLst>
            <pc:docMk/>
            <pc:sldMk cId="1991472685" sldId="285"/>
            <ac:spMk id="21" creationId="{B54A185E-16AF-4E1A-9E7F-1414E2A34920}"/>
          </ac:spMkLst>
        </pc:spChg>
        <pc:picChg chg="add mod">
          <ac:chgData name="#CHEW LOH SENG#" userId="f4fc4dfd-3811-49d3-b586-2463baf97853" providerId="ADAL" clId="{4F6D682E-65C2-2A4D-8CD0-5634043AA7BC}" dt="2022-04-06T04:55:19.271" v="11109" actId="1037"/>
          <ac:picMkLst>
            <pc:docMk/>
            <pc:sldMk cId="1991472685" sldId="285"/>
            <ac:picMk id="11" creationId="{6EDCE6FD-D082-6D49-9802-2C5C824850BE}"/>
          </ac:picMkLst>
        </pc:picChg>
        <pc:picChg chg="add mod">
          <ac:chgData name="#CHEW LOH SENG#" userId="f4fc4dfd-3811-49d3-b586-2463baf97853" providerId="ADAL" clId="{4F6D682E-65C2-2A4D-8CD0-5634043AA7BC}" dt="2022-04-06T04:54:58.520" v="11045"/>
          <ac:picMkLst>
            <pc:docMk/>
            <pc:sldMk cId="1991472685" sldId="285"/>
            <ac:picMk id="12" creationId="{4A63782E-6060-754B-8B2B-5FC98F45CD36}"/>
          </ac:picMkLst>
        </pc:picChg>
      </pc:sldChg>
      <pc:sldChg chg="addSp delSp add del setBg delDesignElem">
        <pc:chgData name="#CHEW LOH SENG#" userId="f4fc4dfd-3811-49d3-b586-2463baf97853" providerId="ADAL" clId="{4F6D682E-65C2-2A4D-8CD0-5634043AA7BC}" dt="2022-04-06T04:53:37.075" v="11030"/>
        <pc:sldMkLst>
          <pc:docMk/>
          <pc:sldMk cId="3012564999" sldId="285"/>
        </pc:sldMkLst>
        <pc:spChg chg="add del">
          <ac:chgData name="#CHEW LOH SENG#" userId="f4fc4dfd-3811-49d3-b586-2463baf97853" providerId="ADAL" clId="{4F6D682E-65C2-2A4D-8CD0-5634043AA7BC}" dt="2022-04-06T04:53:37.075" v="11030"/>
          <ac:spMkLst>
            <pc:docMk/>
            <pc:sldMk cId="3012564999" sldId="285"/>
            <ac:spMk id="8" creationId="{089A69AF-D57B-49B4-886C-D4A5DC194421}"/>
          </ac:spMkLst>
        </pc:spChg>
        <pc:spChg chg="add del">
          <ac:chgData name="#CHEW LOH SENG#" userId="f4fc4dfd-3811-49d3-b586-2463baf97853" providerId="ADAL" clId="{4F6D682E-65C2-2A4D-8CD0-5634043AA7BC}" dt="2022-04-06T04:53:37.075" v="11030"/>
          <ac:spMkLst>
            <pc:docMk/>
            <pc:sldMk cId="3012564999" sldId="285"/>
            <ac:spMk id="10" creationId="{CABDC08D-6093-4397-92D4-54D00E2BB1C2}"/>
          </ac:spMkLst>
        </pc:spChg>
      </pc:sldChg>
      <pc:sldChg chg="addSp delSp modSp add del mod">
        <pc:chgData name="#CHEW LOH SENG#" userId="f4fc4dfd-3811-49d3-b586-2463baf97853" providerId="ADAL" clId="{4F6D682E-65C2-2A4D-8CD0-5634043AA7BC}" dt="2022-04-06T04:55:31.215" v="11115" actId="2696"/>
        <pc:sldMkLst>
          <pc:docMk/>
          <pc:sldMk cId="2952892183" sldId="286"/>
        </pc:sldMkLst>
        <pc:spChg chg="add del mod">
          <ac:chgData name="#CHEW LOH SENG#" userId="f4fc4dfd-3811-49d3-b586-2463baf97853" providerId="ADAL" clId="{4F6D682E-65C2-2A4D-8CD0-5634043AA7BC}" dt="2022-04-06T04:55:22.964" v="11111"/>
          <ac:spMkLst>
            <pc:docMk/>
            <pc:sldMk cId="2952892183" sldId="286"/>
            <ac:spMk id="3" creationId="{F36BA07A-15EA-0F45-943D-9F30DFA6AE0C}"/>
          </ac:spMkLst>
        </pc:spChg>
      </pc:sldChg>
    </pc:docChg>
  </pc:docChgLst>
  <pc:docChgLst>
    <pc:chgData name="#CHEW LOH SENG#" userId="f4fc4dfd-3811-49d3-b586-2463baf97853" providerId="ADAL" clId="{55079256-6414-7944-AC88-83BB457F3258}"/>
    <pc:docChg chg="modSld sldOrd">
      <pc:chgData name="#CHEW LOH SENG#" userId="f4fc4dfd-3811-49d3-b586-2463baf97853" providerId="ADAL" clId="{55079256-6414-7944-AC88-83BB457F3258}" dt="2022-04-07T01:32:16.875" v="131" actId="729"/>
      <pc:docMkLst>
        <pc:docMk/>
      </pc:docMkLst>
      <pc:sldChg chg="modSp mod">
        <pc:chgData name="#CHEW LOH SENG#" userId="f4fc4dfd-3811-49d3-b586-2463baf97853" providerId="ADAL" clId="{55079256-6414-7944-AC88-83BB457F3258}" dt="2022-04-07T01:17:36.710" v="127" actId="20577"/>
        <pc:sldMkLst>
          <pc:docMk/>
          <pc:sldMk cId="2901367414" sldId="256"/>
        </pc:sldMkLst>
        <pc:spChg chg="mod">
          <ac:chgData name="#CHEW LOH SENG#" userId="f4fc4dfd-3811-49d3-b586-2463baf97853" providerId="ADAL" clId="{55079256-6414-7944-AC88-83BB457F3258}" dt="2022-04-07T00:56:22.761" v="0" actId="20577"/>
          <ac:spMkLst>
            <pc:docMk/>
            <pc:sldMk cId="2901367414" sldId="256"/>
            <ac:spMk id="2" creationId="{4A4C61C1-86A1-D949-931A-E64A00EFB612}"/>
          </ac:spMkLst>
        </pc:spChg>
        <pc:spChg chg="mod">
          <ac:chgData name="#CHEW LOH SENG#" userId="f4fc4dfd-3811-49d3-b586-2463baf97853" providerId="ADAL" clId="{55079256-6414-7944-AC88-83BB457F3258}" dt="2022-04-07T01:17:36.710" v="127" actId="20577"/>
          <ac:spMkLst>
            <pc:docMk/>
            <pc:sldMk cId="2901367414" sldId="256"/>
            <ac:spMk id="3" creationId="{AD13582F-7442-2240-AEC4-0C9DA404B068}"/>
          </ac:spMkLst>
        </pc:spChg>
      </pc:sldChg>
      <pc:sldChg chg="mod modShow">
        <pc:chgData name="#CHEW LOH SENG#" userId="f4fc4dfd-3811-49d3-b586-2463baf97853" providerId="ADAL" clId="{55079256-6414-7944-AC88-83BB457F3258}" dt="2022-04-07T01:32:16.875" v="131" actId="729"/>
        <pc:sldMkLst>
          <pc:docMk/>
          <pc:sldMk cId="739573683" sldId="259"/>
        </pc:sldMkLst>
      </pc:sldChg>
      <pc:sldChg chg="modSp mod ord modShow">
        <pc:chgData name="#CHEW LOH SENG#" userId="f4fc4dfd-3811-49d3-b586-2463baf97853" providerId="ADAL" clId="{55079256-6414-7944-AC88-83BB457F3258}" dt="2022-04-07T01:13:56.787" v="111" actId="20577"/>
        <pc:sldMkLst>
          <pc:docMk/>
          <pc:sldMk cId="1938620726" sldId="273"/>
        </pc:sldMkLst>
        <pc:spChg chg="mod">
          <ac:chgData name="#CHEW LOH SENG#" userId="f4fc4dfd-3811-49d3-b586-2463baf97853" providerId="ADAL" clId="{55079256-6414-7944-AC88-83BB457F3258}" dt="2022-04-07T01:13:56.787" v="111" actId="20577"/>
          <ac:spMkLst>
            <pc:docMk/>
            <pc:sldMk cId="1938620726" sldId="273"/>
            <ac:spMk id="3" creationId="{7A4759D6-FF86-6642-9FDF-AAD19F85C514}"/>
          </ac:spMkLst>
        </pc:spChg>
      </pc:sldChg>
      <pc:sldChg chg="modSp mod ord modShow">
        <pc:chgData name="#CHEW LOH SENG#" userId="f4fc4dfd-3811-49d3-b586-2463baf97853" providerId="ADAL" clId="{55079256-6414-7944-AC88-83BB457F3258}" dt="2022-04-07T01:15:33.049" v="122" actId="14100"/>
        <pc:sldMkLst>
          <pc:docMk/>
          <pc:sldMk cId="3825916503" sldId="276"/>
        </pc:sldMkLst>
        <pc:spChg chg="mod">
          <ac:chgData name="#CHEW LOH SENG#" userId="f4fc4dfd-3811-49d3-b586-2463baf97853" providerId="ADAL" clId="{55079256-6414-7944-AC88-83BB457F3258}" dt="2022-04-07T01:15:33.049" v="122" actId="14100"/>
          <ac:spMkLst>
            <pc:docMk/>
            <pc:sldMk cId="3825916503" sldId="276"/>
            <ac:spMk id="3" creationId="{7A4759D6-FF86-6642-9FDF-AAD19F85C514}"/>
          </ac:spMkLst>
        </pc:spChg>
      </pc:sldChg>
      <pc:sldChg chg="mod ord modShow">
        <pc:chgData name="#CHEW LOH SENG#" userId="f4fc4dfd-3811-49d3-b586-2463baf97853" providerId="ADAL" clId="{55079256-6414-7944-AC88-83BB457F3258}" dt="2022-04-07T01:14:17.978" v="118" actId="20578"/>
        <pc:sldMkLst>
          <pc:docMk/>
          <pc:sldMk cId="1716662271" sldId="277"/>
        </pc:sldMkLst>
      </pc:sldChg>
      <pc:sldChg chg="mod ord modShow">
        <pc:chgData name="#CHEW LOH SENG#" userId="f4fc4dfd-3811-49d3-b586-2463baf97853" providerId="ADAL" clId="{55079256-6414-7944-AC88-83BB457F3258}" dt="2022-04-07T01:14:19.954" v="119" actId="20578"/>
        <pc:sldMkLst>
          <pc:docMk/>
          <pc:sldMk cId="1348205863" sldId="278"/>
        </pc:sldMkLst>
      </pc:sldChg>
      <pc:sldChg chg="mod modShow">
        <pc:chgData name="#CHEW LOH SENG#" userId="f4fc4dfd-3811-49d3-b586-2463baf97853" providerId="ADAL" clId="{55079256-6414-7944-AC88-83BB457F3258}" dt="2022-04-07T01:19:57.152" v="130" actId="729"/>
        <pc:sldMkLst>
          <pc:docMk/>
          <pc:sldMk cId="3487985029" sldId="27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ECD6D8-A4A3-AF43-974F-6C7D7CBA96A8}" type="datetimeFigureOut">
              <a:rPr lang="en-GB" smtClean="0"/>
              <a:t>06/04/2022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9B9E-7ACC-604A-84E7-FDADB450401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6719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Aside: Reason for this project - Came from a laptop that I own, the power button failed after dismantling to replace the thermal paste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9B9E-7ACC-604A-84E7-FDADB4504013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3227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9B9E-7ACC-604A-84E7-FDADB450401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847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679B9E-7ACC-604A-84E7-FDADB450401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12439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134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79C5D-2A6F-F04D-97DA-BEF2467B64E4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306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3850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4567-0DE4-3F47-BF90-CB84690072F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70102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55013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288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988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953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1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593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7257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682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811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18C79C5D-2A6F-F04D-97DA-BEF2467B64E4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909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4/6/2022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45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2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3.mp4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-spy.co.uk/2020/05/adding-ethernet-to-a-pi-zero/" TargetMode="External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sukiaaa.blogspot.com/2018/04/raspberry-pi-mpu9250.html" TargetMode="External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1C1-86A1-D949-931A-E64A00EFB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Wake on LAN using Gestures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3582F-7442-2240-AEC4-0C9DA404B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err="1"/>
              <a:t>TinyML</a:t>
            </a:r>
            <a:r>
              <a:rPr lang="en-GB"/>
              <a:t> Project by </a:t>
            </a:r>
            <a:r>
              <a:rPr lang="en-GB" err="1"/>
              <a:t>Loh</a:t>
            </a:r>
            <a:r>
              <a:rPr lang="en-GB"/>
              <a:t> Seng</a:t>
            </a:r>
          </a:p>
        </p:txBody>
      </p:sp>
    </p:spTree>
    <p:extLst>
      <p:ext uri="{BB962C8B-B14F-4D97-AF65-F5344CB8AC3E}">
        <p14:creationId xmlns:p14="http://schemas.microsoft.com/office/powerpoint/2010/main" val="2901367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49F-52DC-DE4E-A8CA-4800E7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Functions deployed in Node-RED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59D6-FF86-6642-9FDF-AAD19F85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0000" y="2494509"/>
            <a:ext cx="4814945" cy="3636511"/>
          </a:xfrm>
        </p:spPr>
        <p:txBody>
          <a:bodyPr>
            <a:normAutofit fontScale="92500" lnSpcReduction="10000"/>
          </a:bodyPr>
          <a:lstStyle/>
          <a:p>
            <a:r>
              <a:rPr lang="en-GB" err="1"/>
              <a:t>WoL</a:t>
            </a:r>
            <a:r>
              <a:rPr lang="en-GB"/>
              <a:t> Latitude 7490:</a:t>
            </a:r>
          </a:p>
          <a:p>
            <a:pPr lvl="1"/>
            <a:r>
              <a:rPr lang="en-GB"/>
              <a:t>Message required: “&lt;</a:t>
            </a:r>
            <a:r>
              <a:rPr lang="en-GB" err="1"/>
              <a:t>turnon</a:t>
            </a:r>
            <a:r>
              <a:rPr lang="en-GB"/>
              <a:t>&gt;”</a:t>
            </a:r>
          </a:p>
          <a:p>
            <a:pPr lvl="1"/>
            <a:r>
              <a:rPr lang="en-GB"/>
              <a:t>Turns on the connected laptop through </a:t>
            </a:r>
            <a:r>
              <a:rPr lang="en-GB" err="1"/>
              <a:t>etherwake</a:t>
            </a:r>
            <a:endParaRPr lang="en-GB"/>
          </a:p>
          <a:p>
            <a:r>
              <a:rPr lang="en-GB"/>
              <a:t>Shutdown RPi:</a:t>
            </a:r>
          </a:p>
          <a:p>
            <a:pPr lvl="1"/>
            <a:r>
              <a:rPr lang="en-GB"/>
              <a:t>Message required: “&lt;shutdown&gt;”</a:t>
            </a:r>
          </a:p>
          <a:p>
            <a:pPr lvl="1"/>
            <a:r>
              <a:rPr lang="en-GB"/>
              <a:t>Turns off the Raspberry Pi to save power when the Arduino Nano is unable to do inference</a:t>
            </a:r>
          </a:p>
          <a:p>
            <a:r>
              <a:rPr lang="en-GB"/>
              <a:t>Reboot RPi:</a:t>
            </a:r>
          </a:p>
          <a:p>
            <a:pPr lvl="1"/>
            <a:r>
              <a:rPr lang="en-GB"/>
              <a:t>Message required: “&lt;reboot&gt;”</a:t>
            </a:r>
          </a:p>
          <a:p>
            <a:pPr lvl="1"/>
            <a:r>
              <a:rPr lang="en-GB"/>
              <a:t>Restarts the Raspberry Pi upon request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2A95D-B3FB-6D46-98A1-962BAB993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3163" y="2494509"/>
            <a:ext cx="3588835" cy="733599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C870DAA-D2E1-8A40-A9CF-755CF3DA7539}"/>
              </a:ext>
            </a:extLst>
          </p:cNvPr>
          <p:cNvSpPr txBox="1">
            <a:spLocks/>
          </p:cNvSpPr>
          <p:nvPr/>
        </p:nvSpPr>
        <p:spPr>
          <a:xfrm>
            <a:off x="7793163" y="3236754"/>
            <a:ext cx="3588835" cy="3174058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/>
              <a:t>Files deployed in Raspberry Pi for operations</a:t>
            </a:r>
          </a:p>
          <a:p>
            <a:pPr lvl="1"/>
            <a:r>
              <a:rPr lang="en-GB" sz="1400"/>
              <a:t>”</a:t>
            </a:r>
            <a:r>
              <a:rPr lang="en-GB" sz="1400" err="1"/>
              <a:t>flows.json</a:t>
            </a:r>
            <a:r>
              <a:rPr lang="en-GB" sz="1400"/>
              <a:t>”: Configuration file for Node-RED</a:t>
            </a:r>
          </a:p>
          <a:p>
            <a:pPr lvl="1"/>
            <a:r>
              <a:rPr lang="en-GB" sz="1400"/>
              <a:t>“</a:t>
            </a:r>
            <a:r>
              <a:rPr lang="en-GB" sz="1400" err="1"/>
              <a:t>reboot.sh</a:t>
            </a:r>
            <a:r>
              <a:rPr lang="en-GB" sz="1400"/>
              <a:t>”: Shell script for Reboot RPi</a:t>
            </a:r>
          </a:p>
          <a:p>
            <a:pPr lvl="1"/>
            <a:r>
              <a:rPr lang="en-GB" sz="1400"/>
              <a:t>“</a:t>
            </a:r>
            <a:r>
              <a:rPr lang="en-GB" sz="1400" err="1"/>
              <a:t>shutdown.sh</a:t>
            </a:r>
            <a:r>
              <a:rPr lang="en-GB" sz="1400"/>
              <a:t>”: Shell script for Shutdown RPi</a:t>
            </a:r>
          </a:p>
          <a:p>
            <a:pPr lvl="1"/>
            <a:r>
              <a:rPr lang="en-GB" sz="1400"/>
              <a:t>“</a:t>
            </a:r>
            <a:r>
              <a:rPr lang="en-GB" sz="1400" err="1"/>
              <a:t>wol.sh</a:t>
            </a:r>
            <a:r>
              <a:rPr lang="en-GB" sz="1400"/>
              <a:t>”: Shell script for </a:t>
            </a:r>
            <a:r>
              <a:rPr lang="en-GB" sz="1400" err="1"/>
              <a:t>WoL</a:t>
            </a:r>
            <a:r>
              <a:rPr lang="en-GB" sz="1400"/>
              <a:t> Latitude 7490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7D6FF4-B0E7-E540-92CE-FAFD8298B4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619" t="33953" r="48484" b="44104"/>
          <a:stretch/>
        </p:blipFill>
        <p:spPr>
          <a:xfrm>
            <a:off x="5624945" y="3228106"/>
            <a:ext cx="1926676" cy="199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505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49F-52DC-DE4E-A8CA-4800E7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Communication between Raspberry Pi and the connected computer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59D6-FF86-6642-9FDF-AAD19F85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4739406" cy="4358622"/>
          </a:xfrm>
        </p:spPr>
        <p:txBody>
          <a:bodyPr>
            <a:normAutofit/>
          </a:bodyPr>
          <a:lstStyle/>
          <a:p>
            <a:r>
              <a:rPr lang="en-GB"/>
              <a:t>Through Wake-on-LAN Protocol</a:t>
            </a:r>
          </a:p>
          <a:p>
            <a:pPr lvl="1"/>
            <a:r>
              <a:rPr lang="en-GB"/>
              <a:t>A Magic Packet is sent from Raspberry Pi to the Computer </a:t>
            </a:r>
          </a:p>
          <a:p>
            <a:pPr lvl="1"/>
            <a:r>
              <a:rPr lang="en-GB"/>
              <a:t>The Computer will turn on / resume upon receiving the packet</a:t>
            </a:r>
          </a:p>
          <a:p>
            <a:r>
              <a:rPr lang="en-GB"/>
              <a:t>However, this assumes the following:</a:t>
            </a:r>
          </a:p>
          <a:p>
            <a:pPr lvl="1"/>
            <a:r>
              <a:rPr lang="en-GB"/>
              <a:t>BIOS/UEFI and Operating System have Wake on LAN enabled</a:t>
            </a:r>
          </a:p>
          <a:p>
            <a:pPr lvl="1"/>
            <a:r>
              <a:rPr lang="en-GB"/>
              <a:t>Ethernet Port is enabled when the device is off-state</a:t>
            </a:r>
          </a:p>
          <a:p>
            <a:pPr lvl="2"/>
            <a:r>
              <a:rPr lang="en-GB"/>
              <a:t>Windows 10/11 users should disable Hybrid Shutdown (Fast </a:t>
            </a:r>
            <a:r>
              <a:rPr lang="en-GB" err="1"/>
              <a:t>Startup</a:t>
            </a:r>
            <a:r>
              <a:rPr lang="en-GB"/>
              <a:t>) when setting up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36368B6-311A-4F47-808C-1F4074807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3884" y="2222287"/>
            <a:ext cx="4655385" cy="2618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1A51F45-20DC-A54E-A051-1F6F3936E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4" t="12380" r="32767" b="73469"/>
          <a:stretch/>
        </p:blipFill>
        <p:spPr bwMode="auto">
          <a:xfrm>
            <a:off x="7198089" y="5160365"/>
            <a:ext cx="3526973" cy="970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180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49F-52DC-DE4E-A8CA-4800E7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Inference Performance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4759D6-FF86-6642-9FDF-AAD19F85C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/>
                  <a:t>Inference performance should be relatively high.</a:t>
                </a:r>
              </a:p>
              <a:p>
                <a:r>
                  <a:rPr lang="en-GB"/>
                  <a:t>Recap: Model 4’s results</a:t>
                </a:r>
              </a:p>
              <a:p>
                <a:pPr lvl="1"/>
                <a:r>
                  <a:rPr lang="en-GB"/>
                  <a:t>Training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9.78∗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GB"/>
                  <a:t>, training MAE: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2.64∗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endParaRPr lang="en-US" b="0"/>
              </a:p>
              <a:p>
                <a:pPr lvl="1"/>
                <a:r>
                  <a:rPr lang="en-GB"/>
                  <a:t>Validation loss: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7.84∗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−13</m:t>
                        </m:r>
                      </m:sup>
                    </m:sSup>
                  </m:oMath>
                </a14:m>
                <a:r>
                  <a:rPr lang="en-GB"/>
                  <a:t>, validation MAE: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2.33∗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−7</m:t>
                        </m:r>
                      </m:sup>
                    </m:sSup>
                  </m:oMath>
                </a14:m>
                <a:endParaRPr lang="en-GB"/>
              </a:p>
              <a:p>
                <a:r>
                  <a:rPr lang="en-GB"/>
                  <a:t>One-hot encoding approach to reduce ambiguity</a:t>
                </a:r>
              </a:p>
              <a:p>
                <a:r>
                  <a:rPr lang="en-GB"/>
                  <a:t>Added 10-sec “inactivity timer” to prevent initial pickup as “lifting” action</a:t>
                </a:r>
              </a:p>
              <a:p>
                <a:r>
                  <a:rPr lang="en-GB"/>
                  <a:t>Added requirement to reduce risk of false-positive: Minimum 99% probability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A4759D6-FF86-6642-9FDF-AAD19F85C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65280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FB1FC2F-5FAF-954D-97FA-92C0FB2E1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r>
              <a:rPr lang="en-GB" sz="3200"/>
              <a:t>Optimization Techniques – Code Size Minimization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004AFDA-7EAA-DF47-8E24-6B7876EC2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9139" y="270550"/>
            <a:ext cx="6585235" cy="2186957"/>
          </a:xfrm>
          <a:effectLst/>
        </p:spPr>
        <p:txBody>
          <a:bodyPr>
            <a:normAutofit/>
          </a:bodyPr>
          <a:lstStyle/>
          <a:p>
            <a:r>
              <a:rPr lang="en-GB"/>
              <a:t>Chose to deploy Model 4</a:t>
            </a:r>
          </a:p>
          <a:p>
            <a:pPr lvl="1"/>
            <a:r>
              <a:rPr lang="en-GB"/>
              <a:t>Faster to train than Model 5, but slightly less accurate</a:t>
            </a:r>
          </a:p>
          <a:p>
            <a:pPr lvl="1"/>
            <a:r>
              <a:rPr lang="en-GB"/>
              <a:t>Lesser neurons than Model 8</a:t>
            </a:r>
          </a:p>
          <a:p>
            <a:r>
              <a:rPr lang="en-GB"/>
              <a:t>Added Full Integer Quantization to reduce code size even further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6832FCD-5494-A548-9543-6728ADA2E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552" y="2686759"/>
            <a:ext cx="6017822" cy="1323920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4782733-64C2-6C4D-AAE9-3C56E2EF5A86}"/>
              </a:ext>
            </a:extLst>
          </p:cNvPr>
          <p:cNvSpPr txBox="1">
            <a:spLocks/>
          </p:cNvSpPr>
          <p:nvPr/>
        </p:nvSpPr>
        <p:spPr>
          <a:xfrm>
            <a:off x="4989138" y="4171241"/>
            <a:ext cx="6585235" cy="20338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i="1">
                <a:solidFill>
                  <a:srgbClr val="FF0000"/>
                </a:solidFill>
              </a:rPr>
              <a:t>Further code size minimization is possible through importing of required operations into “</a:t>
            </a:r>
            <a:r>
              <a:rPr lang="en-GB" i="1" err="1">
                <a:solidFill>
                  <a:srgbClr val="FF0000"/>
                </a:solidFill>
              </a:rPr>
              <a:t>MicroOpsResolver</a:t>
            </a:r>
            <a:r>
              <a:rPr lang="en-GB" i="1">
                <a:solidFill>
                  <a:srgbClr val="FF0000"/>
                </a:solidFill>
              </a:rPr>
              <a:t>”</a:t>
            </a:r>
          </a:p>
          <a:p>
            <a:pPr lvl="1"/>
            <a:r>
              <a:rPr lang="en-GB" i="1">
                <a:solidFill>
                  <a:srgbClr val="FF0000"/>
                </a:solidFill>
              </a:rPr>
              <a:t>Not implemented here as it might cause reduction in functionality or cause microcontroller to crash during runtime if implemented incorrectly.</a:t>
            </a:r>
          </a:p>
        </p:txBody>
      </p:sp>
    </p:spTree>
    <p:extLst>
      <p:ext uri="{BB962C8B-B14F-4D97-AF65-F5344CB8AC3E}">
        <p14:creationId xmlns:p14="http://schemas.microsoft.com/office/powerpoint/2010/main" val="41351690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CE3D11B-4D75-DB4D-AFD1-6DE6E406F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515" y="447188"/>
            <a:ext cx="3675318" cy="5468700"/>
          </a:xfrm>
        </p:spPr>
        <p:txBody>
          <a:bodyPr anchor="ctr">
            <a:normAutofit/>
          </a:bodyPr>
          <a:lstStyle/>
          <a:p>
            <a:r>
              <a:rPr lang="en-GB" sz="3200"/>
              <a:t>Optimization Techniques – Real-time Performance and Power-efficiency optimization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D8B8981-36CB-314B-ACFB-DB4F4F3A117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36143" y="447188"/>
                <a:ext cx="6338235" cy="5998582"/>
              </a:xfrm>
              <a:effectLst/>
            </p:spPr>
            <p:txBody>
              <a:bodyPr>
                <a:normAutofit/>
              </a:bodyPr>
              <a:lstStyle/>
              <a:p>
                <a:r>
                  <a:rPr lang="en-GB"/>
                  <a:t>Reduction of file size is likely to speed up real-time performance</a:t>
                </a:r>
                <a:endParaRPr lang="en-GB" sz="2000"/>
              </a:p>
              <a:p>
                <a:pPr lvl="1"/>
                <a:r>
                  <a:rPr lang="en-GB"/>
                  <a:t>Lesser memory read duration -&gt; Reduced latency</a:t>
                </a:r>
              </a:p>
              <a:p>
                <a:pPr lvl="1"/>
                <a:r>
                  <a:rPr lang="en-GB"/>
                  <a:t>Lesser memory pressure on SRAM -&gt; Better system stability</a:t>
                </a:r>
              </a:p>
              <a:p>
                <a:r>
                  <a:rPr lang="en-GB"/>
                  <a:t>Result: Speeds up inference performance</a:t>
                </a:r>
              </a:p>
              <a:p>
                <a:pPr lvl="1"/>
                <a:r>
                  <a:rPr lang="en-GB"/>
                  <a:t>Assuming same clock speed for Arduino Nano:</a:t>
                </a:r>
              </a:p>
              <a:p>
                <a:pPr lvl="2"/>
                <a:r>
                  <a:rPr lang="en-GB"/>
                  <a:t>Power draw does not change significantly</a:t>
                </a:r>
              </a:p>
              <a:p>
                <a:pPr lvl="2"/>
                <a:r>
                  <a:rPr lang="en-GB" b="1"/>
                  <a:t>Limited impact on power-efficiency</a:t>
                </a:r>
              </a:p>
              <a:p>
                <a:pPr lvl="2"/>
                <a:r>
                  <a:rPr lang="en-GB"/>
                  <a:t>However, using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GB"/>
                  <a:t>, energy consumption reduces</a:t>
                </a:r>
              </a:p>
              <a:p>
                <a:pPr lvl="2"/>
                <a:r>
                  <a:rPr lang="en-GB"/>
                  <a:t>Likely to </a:t>
                </a:r>
                <a:r>
                  <a:rPr lang="en-GB" b="1"/>
                  <a:t>improve energy efficiency </a:t>
                </a:r>
                <a:r>
                  <a:rPr lang="en-GB"/>
                  <a:t>(especially during load)</a:t>
                </a:r>
              </a:p>
              <a:p>
                <a:r>
                  <a:rPr lang="en-GB">
                    <a:solidFill>
                      <a:srgbClr val="FF0000"/>
                    </a:solidFill>
                  </a:rPr>
                  <a:t>Note: Most of the power draw comes from the Raspberry Pi 4 Model B, not Arduino Nano</a:t>
                </a:r>
              </a:p>
              <a:p>
                <a:pPr lvl="1"/>
                <a:r>
                  <a:rPr lang="en-GB">
                    <a:solidFill>
                      <a:srgbClr val="FF0000"/>
                    </a:solidFill>
                  </a:rPr>
                  <a:t>Power and energy efficiency improvements should be done here first</a:t>
                </a:r>
              </a:p>
            </p:txBody>
          </p:sp>
        </mc:Choice>
        <mc:Fallback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AD8B8981-36CB-314B-ACFB-DB4F4F3A11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36143" y="447188"/>
                <a:ext cx="6338235" cy="5998582"/>
              </a:xfrm>
              <a:blipFill>
                <a:blip r:embed="rId2"/>
                <a:stretch>
                  <a:fillRect l="-865" r="-192"/>
                </a:stretch>
              </a:blipFill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77069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1C1-86A1-D949-931A-E64A00EFB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DEMO TIME!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3582F-7442-2240-AEC4-0C9DA404B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 i="1"/>
          </a:p>
        </p:txBody>
      </p:sp>
    </p:spTree>
    <p:extLst>
      <p:ext uri="{BB962C8B-B14F-4D97-AF65-F5344CB8AC3E}">
        <p14:creationId xmlns:p14="http://schemas.microsoft.com/office/powerpoint/2010/main" val="968386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AFC67-17CF-E543-9228-F1A85F981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3600"/>
              <a:t>Booting up Raspberry Pi and Arduino Nano</a:t>
            </a:r>
          </a:p>
        </p:txBody>
      </p:sp>
      <p:pic>
        <p:nvPicPr>
          <p:cNvPr id="4" name="IMG_6333_udPwlT.mp4" descr="IMG_6333_udPwlT.mp4">
            <a:hlinkClick r:id="" action="ppaction://media"/>
            <a:extLst>
              <a:ext uri="{FF2B5EF4-FFF2-40B4-BE49-F238E27FC236}">
                <a16:creationId xmlns:a16="http://schemas.microsoft.com/office/drawing/2014/main" id="{004F0F13-5A05-0449-9F73-A831A20311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3850" y="2222500"/>
            <a:ext cx="6464300" cy="3636963"/>
          </a:xfrm>
        </p:spPr>
      </p:pic>
    </p:spTree>
    <p:extLst>
      <p:ext uri="{BB962C8B-B14F-4D97-AF65-F5344CB8AC3E}">
        <p14:creationId xmlns:p14="http://schemas.microsoft.com/office/powerpoint/2010/main" val="3487985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9A69AF-D57B-49B4-886C-D4A5DC1944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ABDC08D-6093-4397-92D4-54D00E2B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16200000">
            <a:off x="-650724" y="650724"/>
            <a:ext cx="6858000" cy="5556552"/>
          </a:xfrm>
          <a:custGeom>
            <a:avLst/>
            <a:gdLst>
              <a:gd name="connsiteX0" fmla="*/ 6858000 w 6858000"/>
              <a:gd name="connsiteY0" fmla="*/ 3445704 h 5556552"/>
              <a:gd name="connsiteX1" fmla="*/ 3829242 w 6858000"/>
              <a:gd name="connsiteY1" fmla="*/ 5433322 h 5556552"/>
              <a:gd name="connsiteX2" fmla="*/ 3827369 w 6858000"/>
              <a:gd name="connsiteY2" fmla="*/ 5434867 h 5556552"/>
              <a:gd name="connsiteX3" fmla="*/ 3824583 w 6858000"/>
              <a:gd name="connsiteY3" fmla="*/ 5436378 h 5556552"/>
              <a:gd name="connsiteX4" fmla="*/ 3798693 w 6858000"/>
              <a:gd name="connsiteY4" fmla="*/ 5453370 h 5556552"/>
              <a:gd name="connsiteX5" fmla="*/ 3785011 w 6858000"/>
              <a:gd name="connsiteY5" fmla="*/ 5457858 h 5556552"/>
              <a:gd name="connsiteX6" fmla="*/ 3706339 w 6858000"/>
              <a:gd name="connsiteY6" fmla="*/ 5500559 h 5556552"/>
              <a:gd name="connsiteX7" fmla="*/ 3428998 w 6858000"/>
              <a:gd name="connsiteY7" fmla="*/ 5556552 h 5556552"/>
              <a:gd name="connsiteX8" fmla="*/ 3151658 w 6858000"/>
              <a:gd name="connsiteY8" fmla="*/ 5500559 h 5556552"/>
              <a:gd name="connsiteX9" fmla="*/ 3072996 w 6858000"/>
              <a:gd name="connsiteY9" fmla="*/ 5457863 h 5556552"/>
              <a:gd name="connsiteX10" fmla="*/ 3059298 w 6858000"/>
              <a:gd name="connsiteY10" fmla="*/ 5453370 h 5556552"/>
              <a:gd name="connsiteX11" fmla="*/ 3033383 w 6858000"/>
              <a:gd name="connsiteY11" fmla="*/ 5436362 h 5556552"/>
              <a:gd name="connsiteX12" fmla="*/ 3030627 w 6858000"/>
              <a:gd name="connsiteY12" fmla="*/ 5434867 h 5556552"/>
              <a:gd name="connsiteX13" fmla="*/ 3028775 w 6858000"/>
              <a:gd name="connsiteY13" fmla="*/ 5433338 h 5556552"/>
              <a:gd name="connsiteX14" fmla="*/ 0 w 6858000"/>
              <a:gd name="connsiteY14" fmla="*/ 3445704 h 5556552"/>
              <a:gd name="connsiteX15" fmla="*/ 6858000 w 6858000"/>
              <a:gd name="connsiteY15" fmla="*/ 0 h 5556552"/>
              <a:gd name="connsiteX16" fmla="*/ 6858000 w 6858000"/>
              <a:gd name="connsiteY16" fmla="*/ 349336 h 5556552"/>
              <a:gd name="connsiteX17" fmla="*/ 6858000 w 6858000"/>
              <a:gd name="connsiteY17" fmla="*/ 3445703 h 5556552"/>
              <a:gd name="connsiteX18" fmla="*/ 0 w 6858000"/>
              <a:gd name="connsiteY18" fmla="*/ 3445703 h 5556552"/>
              <a:gd name="connsiteX19" fmla="*/ 0 w 6858000"/>
              <a:gd name="connsiteY19" fmla="*/ 0 h 5556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6858000" h="5556552">
                <a:moveTo>
                  <a:pt x="6858000" y="3445704"/>
                </a:moveTo>
                <a:lnTo>
                  <a:pt x="3829242" y="5433322"/>
                </a:lnTo>
                <a:lnTo>
                  <a:pt x="3827369" y="5434867"/>
                </a:lnTo>
                <a:lnTo>
                  <a:pt x="3824583" y="5436378"/>
                </a:lnTo>
                <a:lnTo>
                  <a:pt x="3798693" y="5453370"/>
                </a:lnTo>
                <a:lnTo>
                  <a:pt x="3785011" y="5457858"/>
                </a:lnTo>
                <a:lnTo>
                  <a:pt x="3706339" y="5500559"/>
                </a:lnTo>
                <a:cubicBezTo>
                  <a:pt x="3621096" y="5536614"/>
                  <a:pt x="3527375" y="5556552"/>
                  <a:pt x="3428998" y="5556552"/>
                </a:cubicBezTo>
                <a:cubicBezTo>
                  <a:pt x="3330621" y="5556552"/>
                  <a:pt x="3236901" y="5536614"/>
                  <a:pt x="3151658" y="5500559"/>
                </a:cubicBezTo>
                <a:lnTo>
                  <a:pt x="3072996" y="5457863"/>
                </a:lnTo>
                <a:lnTo>
                  <a:pt x="3059298" y="5453370"/>
                </a:lnTo>
                <a:lnTo>
                  <a:pt x="3033383" y="5436362"/>
                </a:lnTo>
                <a:lnTo>
                  <a:pt x="3030627" y="5434867"/>
                </a:lnTo>
                <a:lnTo>
                  <a:pt x="3028775" y="5433338"/>
                </a:lnTo>
                <a:lnTo>
                  <a:pt x="0" y="3445704"/>
                </a:lnTo>
                <a:close/>
                <a:moveTo>
                  <a:pt x="6858000" y="0"/>
                </a:moveTo>
                <a:lnTo>
                  <a:pt x="6858000" y="349336"/>
                </a:lnTo>
                <a:lnTo>
                  <a:pt x="6858000" y="3445703"/>
                </a:lnTo>
                <a:lnTo>
                  <a:pt x="0" y="3445703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  <a:effectLst/>
          <a:extLst>
            <a:ext uri="{91240B29-F687-4f45-9708-019B960494DF}">
              <a14:hiddenLine xmlns:a14="http://schemas.microsoft.com/office/drawing/2010/main" xmlns:p14="http://schemas.microsoft.com/office/powerpoint/2010/main" xmlns:a16="http://schemas.microsoft.com/office/drawing/2014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9E277E1-9CE8-F348-AD58-72D00A070C32}"/>
              </a:ext>
            </a:extLst>
          </p:cNvPr>
          <p:cNvSpPr txBox="1">
            <a:spLocks/>
          </p:cNvSpPr>
          <p:nvPr/>
        </p:nvSpPr>
        <p:spPr>
          <a:xfrm>
            <a:off x="810002" y="639097"/>
            <a:ext cx="3211392" cy="3781101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000" b="1" kern="1200">
                <a:solidFill>
                  <a:srgbClr val="FEFEFE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5000"/>
              <a:t>Turning on the computer</a:t>
            </a:r>
          </a:p>
        </p:txBody>
      </p:sp>
      <p:pic>
        <p:nvPicPr>
          <p:cNvPr id="11" name="IMG_6331_G4ZyPk.mp4" descr="IMG_6331_G4ZyPk.mp4">
            <a:hlinkClick r:id="" action="ppaction://media"/>
            <a:extLst>
              <a:ext uri="{FF2B5EF4-FFF2-40B4-BE49-F238E27FC236}">
                <a16:creationId xmlns:a16="http://schemas.microsoft.com/office/drawing/2014/main" id="{6EDCE6FD-D082-6D49-9802-2C5C824850B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58531" y="1275714"/>
            <a:ext cx="2422445" cy="4306569"/>
          </a:xfrm>
          <a:prstGeom prst="rect">
            <a:avLst/>
          </a:prstGeom>
        </p:spPr>
      </p:pic>
      <p:pic>
        <p:nvPicPr>
          <p:cNvPr id="12" name="IMG_6332_LDuXve.mp4" descr="IMG_6332_LDuXve.mp4">
            <a:hlinkClick r:id="" action="ppaction://media"/>
            <a:extLst>
              <a:ext uri="{FF2B5EF4-FFF2-40B4-BE49-F238E27FC236}">
                <a16:creationId xmlns:a16="http://schemas.microsoft.com/office/drawing/2014/main" id="{4A63782E-6060-754B-8B2B-5FC98F45CD36}"/>
              </a:ext>
            </a:extLst>
          </p:cNvPr>
          <p:cNvPicPr>
            <a:picLocks noGrp="1" noChangeAspect="1"/>
          </p:cNvPicPr>
          <p:nvPr>
            <p:ph idx="1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653463" y="1274763"/>
            <a:ext cx="2422525" cy="430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472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8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23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0">
                <p:cTn id="16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 mute="1">
                <p:cTn id="2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7945B-DC27-5044-BA41-C404BE5BF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Shutting off the Raspberry Pi</a:t>
            </a:r>
          </a:p>
        </p:txBody>
      </p:sp>
      <p:pic>
        <p:nvPicPr>
          <p:cNvPr id="4" name="IMG_6330_DLqHI9.mp4" descr="IMG_6330_DLqHI9.mp4">
            <a:hlinkClick r:id="" action="ppaction://media"/>
            <a:extLst>
              <a:ext uri="{FF2B5EF4-FFF2-40B4-BE49-F238E27FC236}">
                <a16:creationId xmlns:a16="http://schemas.microsoft.com/office/drawing/2014/main" id="{C005079F-524F-3B47-BCFB-F62C3CE3589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63850" y="2222500"/>
            <a:ext cx="6464300" cy="3636963"/>
          </a:xfrm>
        </p:spPr>
      </p:pic>
    </p:spTree>
    <p:extLst>
      <p:ext uri="{BB962C8B-B14F-4D97-AF65-F5344CB8AC3E}">
        <p14:creationId xmlns:p14="http://schemas.microsoft.com/office/powerpoint/2010/main" val="338955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49F-52DC-DE4E-A8CA-4800E7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Possible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59D6-FF86-6642-9FDF-AAD19F85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9846080" cy="3636511"/>
          </a:xfrm>
        </p:spPr>
        <p:txBody>
          <a:bodyPr/>
          <a:lstStyle/>
          <a:p>
            <a:r>
              <a:rPr lang="en-GB"/>
              <a:t>Method 1: Optimizations on Raspberry Pi 4</a:t>
            </a:r>
          </a:p>
          <a:p>
            <a:pPr lvl="1"/>
            <a:r>
              <a:rPr lang="en-GB"/>
              <a:t>Headless and GUI-less setup should reduce power consumption especially during idle</a:t>
            </a:r>
          </a:p>
          <a:p>
            <a:pPr lvl="1"/>
            <a:r>
              <a:rPr lang="en-GB"/>
              <a:t>Reduce clock speed [Default: 1.5-1.8GHz quad-core]</a:t>
            </a:r>
          </a:p>
        </p:txBody>
      </p:sp>
    </p:spTree>
    <p:extLst>
      <p:ext uri="{BB962C8B-B14F-4D97-AF65-F5344CB8AC3E}">
        <p14:creationId xmlns:p14="http://schemas.microsoft.com/office/powerpoint/2010/main" val="3825916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A045-EE23-5049-9759-5C5DEA78E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About this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D5B953-5CC2-6D48-B3AC-6315C46B6B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Control Raspberry Pi and connected PC using the Arduino Nano</a:t>
            </a:r>
          </a:p>
          <a:p>
            <a:pPr lvl="1"/>
            <a:r>
              <a:rPr lang="en-GB"/>
              <a:t>Using IMU and Capacitive Button</a:t>
            </a:r>
          </a:p>
          <a:p>
            <a:pPr lvl="1"/>
            <a:r>
              <a:rPr lang="en-GB"/>
              <a:t>RGB LED to show the status of the Arduino Nano</a:t>
            </a:r>
          </a:p>
          <a:p>
            <a:r>
              <a:rPr lang="en-GB"/>
              <a:t>Demonstrates the ability to turn on a PC using external sensors</a:t>
            </a:r>
          </a:p>
          <a:p>
            <a:pPr lvl="1"/>
            <a:r>
              <a:rPr lang="en-GB"/>
              <a:t>Alternate means to turn on without using the conventional power on/off button</a:t>
            </a:r>
          </a:p>
        </p:txBody>
      </p:sp>
    </p:spTree>
    <p:extLst>
      <p:ext uri="{BB962C8B-B14F-4D97-AF65-F5344CB8AC3E}">
        <p14:creationId xmlns:p14="http://schemas.microsoft.com/office/powerpoint/2010/main" val="1583772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i Zero connected to ENC28J60 Ethernet Module">
            <a:extLst>
              <a:ext uri="{FF2B5EF4-FFF2-40B4-BE49-F238E27FC236}">
                <a16:creationId xmlns:a16="http://schemas.microsoft.com/office/drawing/2014/main" id="{4C561823-E751-384C-892A-47672524B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36" b="1696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95E49F-52DC-DE4E-A8CA-4800E7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Possible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59D6-FF86-6642-9FDF-AAD19F85C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Method 2: Use lower-powered Single Board Computers (SBCs)</a:t>
            </a:r>
          </a:p>
          <a:p>
            <a:pPr lvl="1"/>
            <a:r>
              <a:rPr lang="en-GB"/>
              <a:t>Deploy on Raspberry Pi 3 Model B and before</a:t>
            </a:r>
          </a:p>
          <a:p>
            <a:pPr lvl="2"/>
            <a:r>
              <a:rPr lang="en-GB"/>
              <a:t>Minimal reconfigurations are required </a:t>
            </a:r>
          </a:p>
          <a:p>
            <a:pPr lvl="2"/>
            <a:r>
              <a:rPr lang="en-GB"/>
              <a:t>Idle power consumption is still relatively high</a:t>
            </a:r>
          </a:p>
          <a:p>
            <a:pPr lvl="1"/>
            <a:r>
              <a:rPr lang="en-GB"/>
              <a:t>Deploy on Raspberry Pi Zero 2 W with Ethernet GPIO module</a:t>
            </a:r>
          </a:p>
          <a:p>
            <a:pPr lvl="2"/>
            <a:r>
              <a:rPr lang="en-GB"/>
              <a:t>Likely to require configuration and shell script modifications</a:t>
            </a:r>
          </a:p>
          <a:p>
            <a:pPr lvl="2"/>
            <a:r>
              <a:rPr lang="en-GB"/>
              <a:t>Similar performance as Pi 3 Model B but with significantly lower power consumption</a:t>
            </a:r>
          </a:p>
          <a:p>
            <a:pPr lvl="1"/>
            <a:r>
              <a:rPr lang="en-GB"/>
              <a:t>Background Picture: Attachment of ENC28J60 Ethernet Controller to Raspberry Pi Zero via GPIO. </a:t>
            </a:r>
            <a:r>
              <a:rPr lang="en-GB" sz="1200"/>
              <a:t>Source: </a:t>
            </a:r>
            <a:r>
              <a:rPr lang="en-GB" sz="1200">
                <a:hlinkClick r:id="rId3"/>
              </a:rPr>
              <a:t>https://www.raspberrypi-spy.co.uk/2020/05/adding-ethernet-to-a-pi-zero</a:t>
            </a:r>
            <a:r>
              <a:rPr lang="en-GB">
                <a:hlinkClick r:id="rId3"/>
              </a:rPr>
              <a:t>/</a:t>
            </a:r>
            <a:r>
              <a:rPr lang="en-GB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16662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A circuit board with wires&#10;&#10;Description automatically generated with low confidence">
            <a:extLst>
              <a:ext uri="{FF2B5EF4-FFF2-40B4-BE49-F238E27FC236}">
                <a16:creationId xmlns:a16="http://schemas.microsoft.com/office/drawing/2014/main" id="{DB0E739A-F331-6648-89D4-991B734AE2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95E49F-52DC-DE4E-A8CA-4800E7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Possible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59D6-FF86-6642-9FDF-AAD19F85C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/>
              <a:t>Method 3: Replace Arduino with external IMU attachment on Raspberry Pi</a:t>
            </a:r>
          </a:p>
          <a:p>
            <a:pPr lvl="1"/>
            <a:r>
              <a:rPr lang="en-GB"/>
              <a:t>Remove USB overhead</a:t>
            </a:r>
          </a:p>
          <a:p>
            <a:pPr lvl="1"/>
            <a:r>
              <a:rPr lang="en-GB"/>
              <a:t>Inference on Raspberry Pi</a:t>
            </a:r>
          </a:p>
          <a:p>
            <a:pPr lvl="1"/>
            <a:r>
              <a:rPr lang="en-GB"/>
              <a:t>Possible result: </a:t>
            </a:r>
          </a:p>
          <a:p>
            <a:pPr lvl="2"/>
            <a:r>
              <a:rPr lang="en-GB"/>
              <a:t>Faster inference performance</a:t>
            </a:r>
          </a:p>
          <a:p>
            <a:pPr lvl="2"/>
            <a:r>
              <a:rPr lang="en-GB"/>
              <a:t>Lesser power draw during idle</a:t>
            </a:r>
          </a:p>
          <a:p>
            <a:pPr lvl="2"/>
            <a:r>
              <a:rPr lang="en-GB"/>
              <a:t>Slightly increased peak-load power-draw</a:t>
            </a:r>
          </a:p>
          <a:p>
            <a:pPr lvl="1"/>
            <a:r>
              <a:rPr lang="en-GB"/>
              <a:t>Background Picture: Attachment of MPU9250 to Raspberry Pi Zero via GPIO. </a:t>
            </a:r>
            <a:br>
              <a:rPr lang="en-GB"/>
            </a:br>
            <a:r>
              <a:rPr lang="en-GB" sz="1100"/>
              <a:t>Source: </a:t>
            </a:r>
            <a:r>
              <a:rPr lang="en-GB" sz="1100">
                <a:hlinkClick r:id="rId3"/>
              </a:rPr>
              <a:t>https://asukiaaa.blogspot.com/2018/04/raspberry-pi-mpu9250.html</a:t>
            </a:r>
            <a:r>
              <a:rPr lang="en-GB" sz="1100"/>
              <a:t> 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8205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49F-52DC-DE4E-A8CA-4800E7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59D6-FF86-6642-9FDF-AAD19F85C5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Deployed Arduino as a sensing device to control Raspberry Pi</a:t>
            </a:r>
          </a:p>
          <a:p>
            <a:r>
              <a:rPr lang="en-GB"/>
              <a:t>Raspberry Pi execute different commands through Node-RED</a:t>
            </a:r>
          </a:p>
        </p:txBody>
      </p:sp>
    </p:spTree>
    <p:extLst>
      <p:ext uri="{BB962C8B-B14F-4D97-AF65-F5344CB8AC3E}">
        <p14:creationId xmlns:p14="http://schemas.microsoft.com/office/powerpoint/2010/main" val="19386207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C61C1-86A1-D949-931A-E64A00EFB6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/>
              <a:t>Thank You!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13582F-7442-2240-AEC4-0C9DA404B0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3006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10102-E245-5743-819C-63D00D302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/>
              <a:t>Hardware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00114-F124-F446-A839-B71BF67ABD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413000"/>
            <a:ext cx="7199220" cy="3632200"/>
          </a:xfrm>
        </p:spPr>
        <p:txBody>
          <a:bodyPr>
            <a:normAutofit/>
          </a:bodyPr>
          <a:lstStyle/>
          <a:p>
            <a:r>
              <a:rPr lang="en-GB"/>
              <a:t>Arduino Nano 33 Sense BLE</a:t>
            </a:r>
          </a:p>
          <a:p>
            <a:r>
              <a:rPr lang="en-GB"/>
              <a:t>Raspberry Pi 4 Model B (4GB)</a:t>
            </a:r>
          </a:p>
          <a:p>
            <a:r>
              <a:rPr lang="en-GB"/>
              <a:t>Capacitive Touch Sensor</a:t>
            </a:r>
          </a:p>
          <a:p>
            <a:r>
              <a:rPr lang="en-GB"/>
              <a:t>RGB LED</a:t>
            </a:r>
          </a:p>
          <a:p>
            <a:r>
              <a:rPr lang="en-GB"/>
              <a:t>Dell Latitude 7490 </a:t>
            </a:r>
          </a:p>
          <a:p>
            <a:pPr lvl="1"/>
            <a:r>
              <a:rPr lang="en-GB" sz="1400"/>
              <a:t>With Wake-on-LAN enabled in BIOS/UEFI</a:t>
            </a:r>
          </a:p>
        </p:txBody>
      </p:sp>
      <p:pic>
        <p:nvPicPr>
          <p:cNvPr id="5" name="Picture 4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2E70B15E-9FF6-2944-AAFC-0A24C023DF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2" t="9637" r="7415" b="11633"/>
          <a:stretch/>
        </p:blipFill>
        <p:spPr>
          <a:xfrm>
            <a:off x="8412480" y="2136808"/>
            <a:ext cx="2666198" cy="4081112"/>
          </a:xfrm>
          <a:prstGeom prst="roundRect">
            <a:avLst>
              <a:gd name="adj" fmla="val 3876"/>
            </a:avLst>
          </a:prstGeom>
          <a:ln>
            <a:solidFill>
              <a:schemeClr val="accent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1044765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1BD3F-BA61-8845-9991-325C39CC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Features implemented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BB3C72-E06D-1245-9E5C-3288F5F10C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/>
              <a:t>Touching the Capacitive Button – Turns on the connected computer</a:t>
            </a:r>
          </a:p>
          <a:p>
            <a:r>
              <a:rPr lang="en-GB"/>
              <a:t>Lifting the Arduino – Turns on the connected computer</a:t>
            </a:r>
          </a:p>
          <a:p>
            <a:r>
              <a:rPr lang="en-GB"/>
              <a:t>Twisting motion on the Arduino – Reboot the Raspberry Pi</a:t>
            </a:r>
          </a:p>
          <a:p>
            <a:r>
              <a:rPr lang="en-GB"/>
              <a:t>If TensorFlow Libraries cannot load – Shutdown the Raspberry Pi </a:t>
            </a:r>
            <a:r>
              <a:rPr lang="en-GB" sz="1400"/>
              <a:t>(To reduce power consumption)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942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0F36E-9F6B-AD41-B44E-49AA436E5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Data Collection &amp; Training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25D6C1-6F05-4745-B855-F46CB1C25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5139326" cy="3636511"/>
          </a:xfrm>
        </p:spPr>
        <p:txBody>
          <a:bodyPr/>
          <a:lstStyle/>
          <a:p>
            <a:r>
              <a:rPr lang="en-GB"/>
              <a:t>At least 40 repeated twisting and lifting motions were recorded during training</a:t>
            </a:r>
          </a:p>
          <a:p>
            <a:r>
              <a:rPr lang="en-GB"/>
              <a:t>Training data was recorded using </a:t>
            </a:r>
            <a:r>
              <a:rPr lang="en-GB" err="1"/>
              <a:t>ArduSpreadsheet</a:t>
            </a:r>
            <a:endParaRPr lang="en-GB"/>
          </a:p>
          <a:p>
            <a:r>
              <a:rPr lang="en-GB"/>
              <a:t>8 models were developed </a:t>
            </a:r>
          </a:p>
          <a:p>
            <a:pPr lvl="1"/>
            <a:r>
              <a:rPr lang="en-GB"/>
              <a:t>To find a balance between accuracy and performance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443ED88B-C548-594C-B16C-FBD1792FC4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2787" y="2657787"/>
            <a:ext cx="4839211" cy="289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573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770C-3FEC-D743-B83A-1EDA1C58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Training Process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D3B8D-1E7A-EB4F-A0DB-1BE642267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2443103" cy="3636511"/>
          </a:xfrm>
        </p:spPr>
        <p:txBody>
          <a:bodyPr/>
          <a:lstStyle/>
          <a:p>
            <a:r>
              <a:rPr lang="en-GB"/>
              <a:t>8 Models were developed</a:t>
            </a:r>
          </a:p>
          <a:p>
            <a:r>
              <a:rPr lang="en-GB"/>
              <a:t>The updated model is based the previous results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F69CABF-7B97-3A4B-A45B-B437A4737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14" y="2635374"/>
            <a:ext cx="2876004" cy="14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4A8C204-B7EE-E144-ABD8-B0518B256F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14" y="4298102"/>
            <a:ext cx="2876004" cy="14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EAB53BF-24D9-6243-A313-069CB0044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818" y="2635374"/>
            <a:ext cx="2837265" cy="14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DD393FD-DFB3-9B46-8195-D96E5F75C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4298102"/>
            <a:ext cx="2876004" cy="14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9296272-8D36-6646-9533-CF9A12318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003" y="2635374"/>
            <a:ext cx="2861533" cy="148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1264047-010D-314A-9932-A8DB54FC3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003" y="4298102"/>
            <a:ext cx="2861531" cy="148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FE65A42-7A3F-7A4B-91F2-16ADCB1A66BA}"/>
              </a:ext>
            </a:extLst>
          </p:cNvPr>
          <p:cNvSpPr txBox="1"/>
          <p:nvPr/>
        </p:nvSpPr>
        <p:spPr>
          <a:xfrm>
            <a:off x="4145080" y="5865436"/>
            <a:ext cx="110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Model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B8D244D-F808-CC42-9008-FE1B42CFDC85}"/>
              </a:ext>
            </a:extLst>
          </p:cNvPr>
          <p:cNvSpPr txBox="1"/>
          <p:nvPr/>
        </p:nvSpPr>
        <p:spPr>
          <a:xfrm>
            <a:off x="7001714" y="5858798"/>
            <a:ext cx="110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Model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407468-B6F0-1746-8B15-2BB731C57034}"/>
              </a:ext>
            </a:extLst>
          </p:cNvPr>
          <p:cNvSpPr txBox="1"/>
          <p:nvPr/>
        </p:nvSpPr>
        <p:spPr>
          <a:xfrm>
            <a:off x="9848032" y="5827802"/>
            <a:ext cx="110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Model 3</a:t>
            </a:r>
          </a:p>
        </p:txBody>
      </p:sp>
    </p:spTree>
    <p:extLst>
      <p:ext uri="{BB962C8B-B14F-4D97-AF65-F5344CB8AC3E}">
        <p14:creationId xmlns:p14="http://schemas.microsoft.com/office/powerpoint/2010/main" val="35250216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770C-3FEC-D743-B83A-1EDA1C58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Training Process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D3B8D-1E7A-EB4F-A0DB-1BE642267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2443103" cy="3636511"/>
          </a:xfrm>
        </p:spPr>
        <p:txBody>
          <a:bodyPr/>
          <a:lstStyle/>
          <a:p>
            <a:r>
              <a:rPr lang="en-GB"/>
              <a:t>8 Models were developed</a:t>
            </a:r>
          </a:p>
          <a:p>
            <a:r>
              <a:rPr lang="en-GB"/>
              <a:t>The updated model is based the previous results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0285525-861D-E649-9B36-CE2F1A4DA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14" y="2536697"/>
            <a:ext cx="2834189" cy="147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463B94D-CAE5-134F-A6D0-5F4CCE8982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1807" y="4044535"/>
            <a:ext cx="2834189" cy="147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CFAFD6F-B848-8848-8A7B-23670B208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53332"/>
            <a:ext cx="2810154" cy="145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FBD4965B-0C5C-A242-8687-5B5B325E8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8" y="4040542"/>
            <a:ext cx="2834189" cy="146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5BCB46F3-07D8-2847-B56C-4BBD9630C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4430" y="2540892"/>
            <a:ext cx="2810154" cy="1466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A5FF9326-3D37-B44A-A9A4-034B94E3F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1281" y="4033993"/>
            <a:ext cx="2848522" cy="146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0A55B48-8BE0-234C-99CD-64DF9E979316}"/>
              </a:ext>
            </a:extLst>
          </p:cNvPr>
          <p:cNvSpPr txBox="1"/>
          <p:nvPr/>
        </p:nvSpPr>
        <p:spPr>
          <a:xfrm>
            <a:off x="4145080" y="5719132"/>
            <a:ext cx="110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Model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0E4F2CE-794C-0E42-91AF-8B604D7CA30C}"/>
              </a:ext>
            </a:extLst>
          </p:cNvPr>
          <p:cNvSpPr txBox="1"/>
          <p:nvPr/>
        </p:nvSpPr>
        <p:spPr>
          <a:xfrm>
            <a:off x="7001714" y="5712494"/>
            <a:ext cx="110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Model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097654-14E8-CB4D-8E49-76D891F46DE0}"/>
              </a:ext>
            </a:extLst>
          </p:cNvPr>
          <p:cNvSpPr txBox="1"/>
          <p:nvPr/>
        </p:nvSpPr>
        <p:spPr>
          <a:xfrm>
            <a:off x="9848032" y="5681498"/>
            <a:ext cx="110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Model 6</a:t>
            </a:r>
          </a:p>
        </p:txBody>
      </p:sp>
    </p:spTree>
    <p:extLst>
      <p:ext uri="{BB962C8B-B14F-4D97-AF65-F5344CB8AC3E}">
        <p14:creationId xmlns:p14="http://schemas.microsoft.com/office/powerpoint/2010/main" val="22250816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58770C-3FEC-D743-B83A-1EDA1C58A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Training Process (3)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D3B8D-1E7A-EB4F-A0DB-1BE642267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1" y="2222287"/>
            <a:ext cx="2443103" cy="3636511"/>
          </a:xfrm>
        </p:spPr>
        <p:txBody>
          <a:bodyPr/>
          <a:lstStyle/>
          <a:p>
            <a:r>
              <a:rPr lang="en-GB"/>
              <a:t>8 Models were developed</a:t>
            </a:r>
          </a:p>
          <a:p>
            <a:r>
              <a:rPr lang="en-GB"/>
              <a:t>The updated model is based the previous results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E7C384C9-1C34-4049-9339-8BA301AB8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20" y="2599582"/>
            <a:ext cx="2834190" cy="1436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EEA6BE0F-5307-3440-9AE8-CCB596C28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020" y="4035867"/>
            <a:ext cx="2834190" cy="144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FD024DF7-FDCE-3647-B781-B10FF2561E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210" y="2599582"/>
            <a:ext cx="2834190" cy="146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3B6ECB37-B370-7644-8B6E-9CE2745BF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9228" y="4024057"/>
            <a:ext cx="2810154" cy="1466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DB839E7-1297-AB4B-BD4E-EB5E3ECFD1A1}"/>
              </a:ext>
            </a:extLst>
          </p:cNvPr>
          <p:cNvSpPr txBox="1">
            <a:spLocks/>
          </p:cNvSpPr>
          <p:nvPr/>
        </p:nvSpPr>
        <p:spPr>
          <a:xfrm>
            <a:off x="8930189" y="2413189"/>
            <a:ext cx="3146762" cy="3636511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Font typeface="Wingdings 2" charset="2"/>
              <a:buChar char="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/>
              <a:t>Results:</a:t>
            </a:r>
          </a:p>
          <a:p>
            <a:pPr lvl="1"/>
            <a:r>
              <a:rPr lang="en-GB"/>
              <a:t>Model with best accuracy comes with significant training time</a:t>
            </a:r>
          </a:p>
          <a:p>
            <a:pPr lvl="1"/>
            <a:r>
              <a:rPr lang="en-GB"/>
              <a:t>More neurons  does not mean increased accuracy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43FF4B-3F95-B04B-87DE-A2FB1E2C5926}"/>
              </a:ext>
            </a:extLst>
          </p:cNvPr>
          <p:cNvSpPr txBox="1"/>
          <p:nvPr/>
        </p:nvSpPr>
        <p:spPr>
          <a:xfrm>
            <a:off x="4059736" y="5670364"/>
            <a:ext cx="110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Model 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1B1256-1C25-984D-99E0-D80AAC247F03}"/>
              </a:ext>
            </a:extLst>
          </p:cNvPr>
          <p:cNvSpPr txBox="1"/>
          <p:nvPr/>
        </p:nvSpPr>
        <p:spPr>
          <a:xfrm>
            <a:off x="6916370" y="5663726"/>
            <a:ext cx="110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/>
              <a:t>Model 8</a:t>
            </a:r>
          </a:p>
        </p:txBody>
      </p:sp>
    </p:spTree>
    <p:extLst>
      <p:ext uri="{BB962C8B-B14F-4D97-AF65-F5344CB8AC3E}">
        <p14:creationId xmlns:p14="http://schemas.microsoft.com/office/powerpoint/2010/main" val="293159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95E49F-52DC-DE4E-A8CA-4800E7B0A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Communication between Raspberry Pi and Arduino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4759D6-FF86-6642-9FDF-AAD19F85C5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3" y="2222287"/>
            <a:ext cx="4930924" cy="3636511"/>
          </a:xfrm>
        </p:spPr>
        <p:txBody>
          <a:bodyPr/>
          <a:lstStyle/>
          <a:p>
            <a:r>
              <a:rPr lang="en-GB"/>
              <a:t>Serial Communication was created through the micro-USB cable</a:t>
            </a:r>
          </a:p>
          <a:p>
            <a:pPr lvl="1"/>
            <a:r>
              <a:rPr lang="en-GB"/>
              <a:t>Bidirectional communications allowed</a:t>
            </a:r>
          </a:p>
          <a:p>
            <a:r>
              <a:rPr lang="en-GB"/>
              <a:t>Installed Node-RED on the Raspberry Pi to send and receive messages</a:t>
            </a:r>
          </a:p>
          <a:p>
            <a:pPr lvl="1"/>
            <a:r>
              <a:rPr lang="en-GB"/>
              <a:t>Will execute relevant functions when receiving appropriate messages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8F9D7-AF10-C149-850C-105D2DDAB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9637" y="2494741"/>
            <a:ext cx="5943600" cy="334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50502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{9BE2F745-0E3E-1740-9CE6-A6DDC3C3827C}tf10001121_mac</Template>
  <Application>Microsoft Office PowerPoint</Application>
  <PresentationFormat>Widescreen</PresentationFormat>
  <Slides>23</Slides>
  <Notes>3</Notes>
  <HiddenSlides>7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Quotable</vt:lpstr>
      <vt:lpstr>Wake on LAN using Gestures</vt:lpstr>
      <vt:lpstr>About this Project</vt:lpstr>
      <vt:lpstr>Hardware used</vt:lpstr>
      <vt:lpstr>Features implemented</vt:lpstr>
      <vt:lpstr>Data Collection &amp; Training Process</vt:lpstr>
      <vt:lpstr>Training Process (1)</vt:lpstr>
      <vt:lpstr>Training Process (2)</vt:lpstr>
      <vt:lpstr>Training Process (3)</vt:lpstr>
      <vt:lpstr>Communication between Raspberry Pi and Arduino</vt:lpstr>
      <vt:lpstr>Functions deployed in Node-RED</vt:lpstr>
      <vt:lpstr>Communication between Raspberry Pi and the connected computer</vt:lpstr>
      <vt:lpstr>Inference Performance</vt:lpstr>
      <vt:lpstr>Optimization Techniques – Code Size Minimization</vt:lpstr>
      <vt:lpstr>Optimization Techniques – Real-time Performance and Power-efficiency optimization</vt:lpstr>
      <vt:lpstr>DEMO TIME!</vt:lpstr>
      <vt:lpstr>Booting up Raspberry Pi and Arduino Nano</vt:lpstr>
      <vt:lpstr>PowerPoint Presentation</vt:lpstr>
      <vt:lpstr>Shutting off the Raspberry Pi</vt:lpstr>
      <vt:lpstr>Possible Future Work</vt:lpstr>
      <vt:lpstr>Possible Future Work</vt:lpstr>
      <vt:lpstr>Possible Future Work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TinyML Project – Wake on LAN using Gestures</dc:title>
  <dc:creator>#CHEW LOH SENG#</dc:creator>
  <cp:revision>1</cp:revision>
  <dcterms:created xsi:type="dcterms:W3CDTF">2022-04-03T14:43:58Z</dcterms:created>
  <dcterms:modified xsi:type="dcterms:W3CDTF">2022-04-07T01:32:18Z</dcterms:modified>
</cp:coreProperties>
</file>